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3" r:id="rId3"/>
    <p:sldId id="272" r:id="rId4"/>
    <p:sldId id="264" r:id="rId5"/>
    <p:sldId id="265" r:id="rId6"/>
    <p:sldId id="266" r:id="rId7"/>
    <p:sldId id="267" r:id="rId8"/>
    <p:sldId id="268" r:id="rId9"/>
    <p:sldId id="269" r:id="rId10"/>
    <p:sldId id="271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76" userDrawn="1">
          <p15:clr>
            <a:srgbClr val="A4A3A4"/>
          </p15:clr>
        </p15:guide>
        <p15:guide id="4" orient="horz" pos="22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92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420" y="396"/>
      </p:cViewPr>
      <p:guideLst>
        <p:guide orient="horz" pos="4008"/>
        <p:guide pos="3840"/>
        <p:guide orient="horz" pos="576"/>
        <p:guide orient="horz" pos="22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DB3-46EA-82FA-166030EF326E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B3-46EA-82FA-166030EF326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0.75</c:v>
                </c:pt>
                <c:pt idx="1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DB3-46EA-82FA-166030EF32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780-4014-B3A0-2BD1E4929AE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780-4014-B3A0-2BD1E4929AE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780-4014-B3A0-2BD1E4929A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9BE-458A-8566-37FC9EB79D5D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9BE-458A-8566-37FC9EB79D5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0.45</c:v>
                </c:pt>
                <c:pt idx="1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9BE-458A-8566-37FC9EB79D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9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4E2-4022-9613-9C6763EA081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4E2-4022-9613-9C6763EA081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0.85</c:v>
                </c:pt>
                <c:pt idx="1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E2-4022-9613-9C6763EA0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F6C0F-6C1A-4846-A78B-2019EC7A5A0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0A86D-5024-4350-A9C6-9389693B0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5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3224B-FA27-4BCB-A26A-ADE45C59C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BA7C3-DC9D-406C-B076-C0EF547FD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F5F6D-871C-4205-8D1F-4A75D2E3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F35F7-EF06-45F2-B57F-6F048A3C7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B1CA4-B90D-4E32-901D-48FA8E2D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1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E9B3-7C95-489C-8A32-221322090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8C582-CFBA-44E8-9DEF-3BDBC6D30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B17DE-6261-4E66-A4A9-D0E7D9D93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C2ACC-BCE2-4B89-8021-528A0E04B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0424C-3425-45D1-A35B-4196E56F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9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84659-4BF3-4C22-A102-68D558736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7050F-96F2-4453-A76B-BDA3FE830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E29D8-7726-4466-ABEB-1288F7FE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61D5F-5CAC-4BC5-B5B2-E67EE06CA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49DB4-AB6D-490B-97D2-DCC788148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2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1EE9-276F-4ECC-914F-3840024B4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04F50-AF49-4C03-830B-419E956A6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B5F91-1B6D-440D-B9E1-29FB3BD1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2A01E-DFDC-45CD-8C59-1ACC09CF8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775F8-5AC9-4483-BDAA-960FCE9D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4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A3CE1-F66E-4EFB-A061-3D89731B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AA2FD-0BB0-48E3-961D-415CA7A19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03049-6C69-4CEC-82C8-8B99C166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0A7B9-7A8C-4781-8527-07CB306F6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E066-AC32-4EBF-8C62-9F9C88D1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5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6EC4-6F49-4C22-9574-222E2B6DC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788F-73D7-4BA8-A517-673D68DE4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83F72-07E8-4522-BCD6-190E86E83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B5A81-3252-41EF-8E89-7F2F734C1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04087F-4B5D-4BCC-A8B7-6AD823B20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8DD92-971F-4EBE-82A7-ABE3B785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88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4EDE5-DAA6-4AB4-ADAE-D4B0864A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DC08B-144E-41B1-B2E2-DD0D97F62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81F46-A6AB-4DE4-830D-D42782E07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572667-A2FE-4E9B-B0C0-1AB4FD8C0C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0A267E-14B3-415C-9BD0-93A240086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7AB91A-F6A2-4D2C-803D-2B96DE11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20F70-97D6-4A4B-83E9-F2DE6EA4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3A4884-361A-4BDD-A109-580661DCF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5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796A-C94D-40D6-A532-B5030D215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19960D-4FE0-44C2-8E79-EA02757B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C9FF4-BA2A-4F83-91EC-84FCCC9B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A5C75-66DE-4C60-955C-C799276F2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6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05E97-12E7-4C3D-9AA5-EBFC6570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25EBE5-1AF8-4A20-85BC-AF6314939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C7D4C-E75D-4022-B23A-8EED484F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7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053C1-7859-4B7B-83ED-CBE533392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5BBE-A5F4-4139-A1E2-128DFC9C3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9AD82-97A1-4C12-A331-06D9FEEB1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93360-E200-4472-A28E-20B749438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4B9387-B863-4CDD-922B-D6EC8215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1533D-ACE7-4A22-9109-6B53A4D1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370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90AC-FB79-4573-A675-21B5F35C8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3B17C0-8AEC-4F51-9EB0-3F1F9FA2C2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F1576-9819-4AE5-8F60-6A3A3901E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A9B03-8235-4947-B1E9-22457F9B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03FB9-4F6E-42F4-9E0B-6A259DC6A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571CE-F3BA-4B47-8232-C128D36D7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73116-EE46-49BA-AF9B-CA43FFA1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CCFC0-B77B-44C8-A097-50FD5B1E6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6219E-49F0-4E39-A5A1-E39D165F64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24056-FCF2-42B5-B363-49EAD26F8DCA}" type="datetimeFigureOut">
              <a:rPr lang="en-US" smtClean="0"/>
              <a:t>14-May-20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4ACBE-0631-4B94-AC44-AFCA522D6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D36C1-B418-4475-AD06-D82B86987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2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EFB15-FA52-4367-BCB9-66BC78D94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0" t="10000" r="17737" b="10444"/>
          <a:stretch/>
        </p:blipFill>
        <p:spPr>
          <a:xfrm>
            <a:off x="5905500" y="571500"/>
            <a:ext cx="4546600" cy="4546600"/>
          </a:xfrm>
          <a:custGeom>
            <a:avLst/>
            <a:gdLst>
              <a:gd name="connsiteX0" fmla="*/ 2273300 w 4546600"/>
              <a:gd name="connsiteY0" fmla="*/ 0 h 4546600"/>
              <a:gd name="connsiteX1" fmla="*/ 4546600 w 4546600"/>
              <a:gd name="connsiteY1" fmla="*/ 2273300 h 4546600"/>
              <a:gd name="connsiteX2" fmla="*/ 2273300 w 4546600"/>
              <a:gd name="connsiteY2" fmla="*/ 4546600 h 4546600"/>
              <a:gd name="connsiteX3" fmla="*/ 0 w 4546600"/>
              <a:gd name="connsiteY3" fmla="*/ 2273300 h 45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6600" h="4546600">
                <a:moveTo>
                  <a:pt x="2273300" y="0"/>
                </a:moveTo>
                <a:lnTo>
                  <a:pt x="4546600" y="2273300"/>
                </a:lnTo>
                <a:lnTo>
                  <a:pt x="2273300" y="4546600"/>
                </a:lnTo>
                <a:lnTo>
                  <a:pt x="0" y="2273300"/>
                </a:lnTo>
                <a:close/>
              </a:path>
            </a:pathLst>
          </a:custGeom>
        </p:spPr>
      </p:pic>
      <p:sp>
        <p:nvSpPr>
          <p:cNvPr id="11" name="Diamond 10">
            <a:extLst>
              <a:ext uri="{FF2B5EF4-FFF2-40B4-BE49-F238E27FC236}">
                <a16:creationId xmlns:a16="http://schemas.microsoft.com/office/drawing/2014/main" id="{F98AFC32-7F02-43CB-8485-44B6B2E13FCA}"/>
              </a:ext>
            </a:extLst>
          </p:cNvPr>
          <p:cNvSpPr/>
          <p:nvPr/>
        </p:nvSpPr>
        <p:spPr>
          <a:xfrm>
            <a:off x="6013450" y="679450"/>
            <a:ext cx="4330700" cy="4330700"/>
          </a:xfrm>
          <a:prstGeom prst="diamond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742950" y="3230502"/>
            <a:ext cx="52705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400" b="1">
                <a:latin typeface="+mj-lt"/>
              </a:rPr>
              <a:t>USER </a:t>
            </a:r>
            <a:r>
              <a:rPr lang="en-US" sz="5400">
                <a:latin typeface="+mj-lt"/>
              </a:rPr>
              <a:t>CONTROL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7CFD82-E86B-4261-9469-377E92B8D299}"/>
              </a:ext>
            </a:extLst>
          </p:cNvPr>
          <p:cNvSpPr txBox="1"/>
          <p:nvPr/>
        </p:nvSpPr>
        <p:spPr>
          <a:xfrm>
            <a:off x="901700" y="4656830"/>
            <a:ext cx="4437215" cy="14773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400" err="1">
                <a:latin typeface="Quicksand" pitchFamily="2" charset="0"/>
              </a:rPr>
              <a:t>Sinh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viên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thực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hiện</a:t>
            </a:r>
            <a:r>
              <a:rPr lang="en-US" sz="2400">
                <a:latin typeface="Quicksand" pitchFamily="2" charset="0"/>
              </a:rPr>
              <a:t>:</a:t>
            </a: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Ngọc</a:t>
            </a:r>
            <a:r>
              <a:rPr lang="en-US" sz="2400">
                <a:latin typeface="Quicksand" pitchFamily="2" charset="0"/>
              </a:rPr>
              <a:t> Kha</a:t>
            </a: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S</a:t>
            </a:r>
            <a:r>
              <a:rPr lang="vi-VN" sz="2400">
                <a:latin typeface="Quicksand" pitchFamily="2" charset="0"/>
              </a:rPr>
              <a:t>ơ</a:t>
            </a:r>
            <a:r>
              <a:rPr lang="en-US" sz="2400">
                <a:latin typeface="Quicksand" pitchFamily="2" charset="0"/>
              </a:rPr>
              <a:t>n </a:t>
            </a:r>
            <a:r>
              <a:rPr lang="en-US" sz="2400" err="1">
                <a:latin typeface="Quicksand" pitchFamily="2" charset="0"/>
              </a:rPr>
              <a:t>Hải</a:t>
            </a:r>
            <a:endParaRPr lang="en-US" sz="2400">
              <a:latin typeface="Quicksand" pitchFamily="2" charset="0"/>
            </a:endParaRPr>
          </a:p>
          <a:p>
            <a:r>
              <a:rPr lang="en-US" sz="2400" err="1">
                <a:latin typeface="Quicksand" pitchFamily="2" charset="0"/>
              </a:rPr>
              <a:t>Nguyễn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Thị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Hoàng</a:t>
            </a:r>
            <a:r>
              <a:rPr lang="en-US" sz="2400">
                <a:latin typeface="Quicksand" pitchFamily="2" charset="0"/>
              </a:rPr>
              <a:t> </a:t>
            </a:r>
            <a:r>
              <a:rPr lang="en-US" sz="2400" err="1">
                <a:latin typeface="Quicksand" pitchFamily="2" charset="0"/>
              </a:rPr>
              <a:t>Oanh</a:t>
            </a:r>
            <a:endParaRPr lang="en-US" sz="2400">
              <a:latin typeface="Quicksand" pitchFamily="2" charset="0"/>
            </a:endParaRPr>
          </a:p>
        </p:txBody>
      </p:sp>
      <p:sp>
        <p:nvSpPr>
          <p:cNvPr id="20" name="Freeform 3886">
            <a:extLst>
              <a:ext uri="{FF2B5EF4-FFF2-40B4-BE49-F238E27FC236}">
                <a16:creationId xmlns:a16="http://schemas.microsoft.com/office/drawing/2014/main" id="{406669C8-019B-46E5-82CC-1541BDB827B3}"/>
              </a:ext>
            </a:extLst>
          </p:cNvPr>
          <p:cNvSpPr>
            <a:spLocks noEditPoints="1"/>
          </p:cNvSpPr>
          <p:nvPr/>
        </p:nvSpPr>
        <p:spPr bwMode="auto">
          <a:xfrm>
            <a:off x="7785101" y="2453276"/>
            <a:ext cx="787400" cy="783048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2A3BE2-FAAA-4B8F-AB11-0518FB6F3B0F}"/>
              </a:ext>
            </a:extLst>
          </p:cNvPr>
          <p:cNvSpPr txBox="1"/>
          <p:nvPr/>
        </p:nvSpPr>
        <p:spPr>
          <a:xfrm>
            <a:off x="6382741" y="5037216"/>
            <a:ext cx="4765431" cy="1055608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Giảng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viên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h</a:t>
            </a:r>
            <a:r>
              <a:rPr lang="vi-VN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ư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ớng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dẫn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:</a:t>
            </a:r>
          </a:p>
          <a:p>
            <a:pPr algn="ctr"/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Thầy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Lê 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Huỳnh</a:t>
            </a:r>
            <a:r>
              <a:rPr lang="en-US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 Ph</a:t>
            </a:r>
            <a:r>
              <a:rPr lang="vi-VN" sz="2800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ư</a:t>
            </a:r>
            <a:r>
              <a:rPr lang="en-US" sz="2800" err="1">
                <a:latin typeface="Quicksand" pitchFamily="2" charset="0"/>
                <a:ea typeface="Lato Light" panose="020F0502020204030203" pitchFamily="34" charset="0"/>
                <a:cs typeface="Abhaya Libre" panose="02000603000000000000" pitchFamily="2" charset="77"/>
              </a:rPr>
              <a:t>ớc</a:t>
            </a:r>
            <a:endParaRPr lang="es-ES_tradnl" sz="2800">
              <a:latin typeface="Quicksand" pitchFamily="2" charset="0"/>
              <a:ea typeface="Lato Light" panose="020F0502020204030203" pitchFamily="34" charset="0"/>
              <a:cs typeface="Abhaya Libre" panose="02000603000000000000" pitchFamily="2" charset="7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93FBC6-5435-4B6D-A4A7-3C6AF22BF931}"/>
              </a:ext>
            </a:extLst>
          </p:cNvPr>
          <p:cNvSpPr txBox="1"/>
          <p:nvPr/>
        </p:nvSpPr>
        <p:spPr>
          <a:xfrm>
            <a:off x="228878" y="402810"/>
            <a:ext cx="6524260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Báo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cáo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giữa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kì</a:t>
            </a:r>
            <a:endParaRPr lang="en-US" sz="4000">
              <a:solidFill>
                <a:schemeClr val="tx2"/>
              </a:solidFill>
              <a:latin typeface="Quicksand" pitchFamily="2" charset="0"/>
              <a:ea typeface="Baskerville" panose="02020502070401020303" pitchFamily="18" charset="0"/>
              <a:cs typeface="Abhaya Libre" panose="02000603000000000000" pitchFamily="2" charset="77"/>
            </a:endParaRPr>
          </a:p>
          <a:p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Môn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: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Lập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trình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môi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tr</a:t>
            </a:r>
            <a:r>
              <a:rPr lang="vi-VN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ư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ờng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trực</a:t>
            </a:r>
            <a:r>
              <a:rPr lang="en-US" sz="4000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 </a:t>
            </a:r>
            <a:r>
              <a:rPr lang="en-US" sz="4000" err="1">
                <a:solidFill>
                  <a:schemeClr val="tx2"/>
                </a:solidFill>
                <a:latin typeface="Quicksand" pitchFamily="2" charset="0"/>
                <a:ea typeface="Baskerville" panose="02020502070401020303" pitchFamily="18" charset="0"/>
                <a:cs typeface="Abhaya Libre" panose="02000603000000000000" pitchFamily="2" charset="77"/>
              </a:rPr>
              <a:t>quan</a:t>
            </a:r>
            <a:endParaRPr lang="en-US" sz="4000">
              <a:solidFill>
                <a:schemeClr val="tx2"/>
              </a:solidFill>
              <a:latin typeface="Quicksand" pitchFamily="2" charset="0"/>
              <a:ea typeface="Baskerville" panose="02020502070401020303" pitchFamily="18" charset="0"/>
              <a:cs typeface="Abhaya Libre" panose="02000603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77333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10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BEE536-15E8-4AEB-9601-528D20F19BCD}"/>
              </a:ext>
            </a:extLst>
          </p:cNvPr>
          <p:cNvSpPr txBox="1"/>
          <p:nvPr/>
        </p:nvSpPr>
        <p:spPr>
          <a:xfrm>
            <a:off x="2476733" y="758575"/>
            <a:ext cx="3341612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>
                <a:latin typeface="+mj-lt"/>
              </a:rPr>
              <a:t>CSR ANALYSIS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8C9BB15-836C-43DB-A14E-1B60FA9DDB52}"/>
              </a:ext>
            </a:extLst>
          </p:cNvPr>
          <p:cNvGrpSpPr/>
          <p:nvPr/>
        </p:nvGrpSpPr>
        <p:grpSpPr>
          <a:xfrm>
            <a:off x="3478213" y="823913"/>
            <a:ext cx="5210174" cy="5210174"/>
            <a:chOff x="2282825" y="1614488"/>
            <a:chExt cx="4552950" cy="4552950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36E76328-72C9-4B9D-8CE0-A57CC6414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2398713"/>
              <a:ext cx="1260475" cy="1320800"/>
            </a:xfrm>
            <a:custGeom>
              <a:avLst/>
              <a:gdLst>
                <a:gd name="T0" fmla="*/ 0 w 103"/>
                <a:gd name="T1" fmla="*/ 58 h 108"/>
                <a:gd name="T2" fmla="*/ 58 w 103"/>
                <a:gd name="T3" fmla="*/ 0 h 108"/>
                <a:gd name="T4" fmla="*/ 103 w 103"/>
                <a:gd name="T5" fmla="*/ 108 h 108"/>
                <a:gd name="T6" fmla="*/ 21 w 103"/>
                <a:gd name="T7" fmla="*/ 108 h 108"/>
                <a:gd name="T8" fmla="*/ 0 w 103"/>
                <a:gd name="T9" fmla="*/ 5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8">
                  <a:moveTo>
                    <a:pt x="0" y="58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84" y="29"/>
                    <a:pt x="100" y="67"/>
                    <a:pt x="103" y="108"/>
                  </a:cubicBezTo>
                  <a:cubicBezTo>
                    <a:pt x="21" y="108"/>
                    <a:pt x="21" y="108"/>
                    <a:pt x="21" y="108"/>
                  </a:cubicBezTo>
                  <a:cubicBezTo>
                    <a:pt x="18" y="90"/>
                    <a:pt x="11" y="73"/>
                    <a:pt x="0" y="58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99B30E6E-5BB6-4C4B-87C3-64DCFDD00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4049713"/>
              <a:ext cx="1260475" cy="1335088"/>
            </a:xfrm>
            <a:custGeom>
              <a:avLst/>
              <a:gdLst>
                <a:gd name="T0" fmla="*/ 21 w 103"/>
                <a:gd name="T1" fmla="*/ 0 h 109"/>
                <a:gd name="T2" fmla="*/ 103 w 103"/>
                <a:gd name="T3" fmla="*/ 0 h 109"/>
                <a:gd name="T4" fmla="*/ 58 w 103"/>
                <a:gd name="T5" fmla="*/ 109 h 109"/>
                <a:gd name="T6" fmla="*/ 0 w 103"/>
                <a:gd name="T7" fmla="*/ 51 h 109"/>
                <a:gd name="T8" fmla="*/ 21 w 103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21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0" y="42"/>
                    <a:pt x="84" y="79"/>
                    <a:pt x="58" y="10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1" y="36"/>
                    <a:pt x="18" y="19"/>
                    <a:pt x="21" y="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3F11AAF-8333-456A-8917-E09B48A8F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1614488"/>
              <a:ext cx="1322388" cy="1260475"/>
            </a:xfrm>
            <a:custGeom>
              <a:avLst/>
              <a:gdLst>
                <a:gd name="T0" fmla="*/ 0 w 108"/>
                <a:gd name="T1" fmla="*/ 82 h 103"/>
                <a:gd name="T2" fmla="*/ 0 w 108"/>
                <a:gd name="T3" fmla="*/ 0 h 103"/>
                <a:gd name="T4" fmla="*/ 108 w 108"/>
                <a:gd name="T5" fmla="*/ 45 h 103"/>
                <a:gd name="T6" fmla="*/ 50 w 108"/>
                <a:gd name="T7" fmla="*/ 103 h 103"/>
                <a:gd name="T8" fmla="*/ 0 w 108"/>
                <a:gd name="T9" fmla="*/ 8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0" y="8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1" y="3"/>
                    <a:pt x="79" y="19"/>
                    <a:pt x="108" y="45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36" y="92"/>
                    <a:pt x="18" y="85"/>
                    <a:pt x="0" y="82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5E26CB43-D01F-48D4-9844-7A1819539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2825" y="4049713"/>
              <a:ext cx="1260475" cy="1335088"/>
            </a:xfrm>
            <a:custGeom>
              <a:avLst/>
              <a:gdLst>
                <a:gd name="T0" fmla="*/ 103 w 103"/>
                <a:gd name="T1" fmla="*/ 51 h 109"/>
                <a:gd name="T2" fmla="*/ 45 w 103"/>
                <a:gd name="T3" fmla="*/ 109 h 109"/>
                <a:gd name="T4" fmla="*/ 0 w 103"/>
                <a:gd name="T5" fmla="*/ 0 h 109"/>
                <a:gd name="T6" fmla="*/ 83 w 103"/>
                <a:gd name="T7" fmla="*/ 0 h 109"/>
                <a:gd name="T8" fmla="*/ 103 w 103"/>
                <a:gd name="T9" fmla="*/ 5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103" y="51"/>
                  </a:moveTo>
                  <a:cubicBezTo>
                    <a:pt x="45" y="109"/>
                    <a:pt x="45" y="109"/>
                    <a:pt x="45" y="109"/>
                  </a:cubicBezTo>
                  <a:cubicBezTo>
                    <a:pt x="20" y="79"/>
                    <a:pt x="3" y="42"/>
                    <a:pt x="0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5" y="19"/>
                    <a:pt x="92" y="36"/>
                    <a:pt x="103" y="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612C8F94-2844-4771-88D2-3C2381E27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7050" y="4906963"/>
              <a:ext cx="1333500" cy="1260475"/>
            </a:xfrm>
            <a:custGeom>
              <a:avLst/>
              <a:gdLst>
                <a:gd name="T0" fmla="*/ 109 w 109"/>
                <a:gd name="T1" fmla="*/ 20 h 103"/>
                <a:gd name="T2" fmla="*/ 109 w 109"/>
                <a:gd name="T3" fmla="*/ 103 h 103"/>
                <a:gd name="T4" fmla="*/ 0 w 109"/>
                <a:gd name="T5" fmla="*/ 58 h 103"/>
                <a:gd name="T6" fmla="*/ 58 w 109"/>
                <a:gd name="T7" fmla="*/ 0 h 103"/>
                <a:gd name="T8" fmla="*/ 109 w 109"/>
                <a:gd name="T9" fmla="*/ 2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3">
                  <a:moveTo>
                    <a:pt x="109" y="20"/>
                  </a:moveTo>
                  <a:cubicBezTo>
                    <a:pt x="109" y="103"/>
                    <a:pt x="109" y="103"/>
                    <a:pt x="109" y="103"/>
                  </a:cubicBezTo>
                  <a:cubicBezTo>
                    <a:pt x="67" y="100"/>
                    <a:pt x="30" y="83"/>
                    <a:pt x="0" y="5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73" y="11"/>
                    <a:pt x="90" y="18"/>
                    <a:pt x="109" y="2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3DF4FBAC-E327-4188-9A1E-4B22ABF33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4906963"/>
              <a:ext cx="1322388" cy="1260475"/>
            </a:xfrm>
            <a:custGeom>
              <a:avLst/>
              <a:gdLst>
                <a:gd name="T0" fmla="*/ 50 w 108"/>
                <a:gd name="T1" fmla="*/ 0 h 103"/>
                <a:gd name="T2" fmla="*/ 108 w 108"/>
                <a:gd name="T3" fmla="*/ 58 h 103"/>
                <a:gd name="T4" fmla="*/ 0 w 108"/>
                <a:gd name="T5" fmla="*/ 103 h 103"/>
                <a:gd name="T6" fmla="*/ 0 w 108"/>
                <a:gd name="T7" fmla="*/ 20 h 103"/>
                <a:gd name="T8" fmla="*/ 50 w 108"/>
                <a:gd name="T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50" y="0"/>
                  </a:moveTo>
                  <a:cubicBezTo>
                    <a:pt x="108" y="58"/>
                    <a:pt x="108" y="58"/>
                    <a:pt x="108" y="58"/>
                  </a:cubicBezTo>
                  <a:cubicBezTo>
                    <a:pt x="79" y="83"/>
                    <a:pt x="41" y="100"/>
                    <a:pt x="0" y="10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8" y="18"/>
                    <a:pt x="36" y="11"/>
                    <a:pt x="50" y="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D60BA3D-3660-4ECB-A758-379067B1E10D}"/>
              </a:ext>
            </a:extLst>
          </p:cNvPr>
          <p:cNvSpPr txBox="1"/>
          <p:nvPr/>
        </p:nvSpPr>
        <p:spPr>
          <a:xfrm>
            <a:off x="2590642" y="2189360"/>
            <a:ext cx="3113797" cy="86177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Mauris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tincidunt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maximus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justo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et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accumsan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Vivamus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nec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elementum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ex, fermentum pharetra ex. 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1B3F1E3-A767-488B-83BD-B8FC16D6BF5C}"/>
              </a:ext>
            </a:extLst>
          </p:cNvPr>
          <p:cNvSpPr txBox="1"/>
          <p:nvPr/>
        </p:nvSpPr>
        <p:spPr>
          <a:xfrm>
            <a:off x="6365052" y="1314291"/>
            <a:ext cx="10602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E42C6BA-4D47-4FC6-A82E-E16950159571}"/>
              </a:ext>
            </a:extLst>
          </p:cNvPr>
          <p:cNvSpPr txBox="1"/>
          <p:nvPr/>
        </p:nvSpPr>
        <p:spPr>
          <a:xfrm>
            <a:off x="7425319" y="3950360"/>
            <a:ext cx="113545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C4DDEE5-612D-43F3-8FEB-04A5A985E88C}"/>
              </a:ext>
            </a:extLst>
          </p:cNvPr>
          <p:cNvSpPr txBox="1"/>
          <p:nvPr/>
        </p:nvSpPr>
        <p:spPr>
          <a:xfrm>
            <a:off x="4675108" y="5150011"/>
            <a:ext cx="11338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EC010D9-716C-4DFE-9BAE-AA15065FC16D}"/>
              </a:ext>
            </a:extLst>
          </p:cNvPr>
          <p:cNvSpPr txBox="1"/>
          <p:nvPr/>
        </p:nvSpPr>
        <p:spPr>
          <a:xfrm>
            <a:off x="7792776" y="52037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EE48EA5-D88A-4508-AFEA-2271AF4BE0B5}"/>
              </a:ext>
            </a:extLst>
          </p:cNvPr>
          <p:cNvSpPr txBox="1"/>
          <p:nvPr/>
        </p:nvSpPr>
        <p:spPr>
          <a:xfrm>
            <a:off x="7185527" y="570396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01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0368B741-9BE2-408D-8EC8-FDFFCCA130F2}"/>
              </a:ext>
            </a:extLst>
          </p:cNvPr>
          <p:cNvSpPr txBox="1"/>
          <p:nvPr/>
        </p:nvSpPr>
        <p:spPr>
          <a:xfrm>
            <a:off x="8802784" y="251879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E3EAFD8-9627-4572-8B9B-23679360B532}"/>
              </a:ext>
            </a:extLst>
          </p:cNvPr>
          <p:cNvSpPr txBox="1"/>
          <p:nvPr/>
        </p:nvSpPr>
        <p:spPr>
          <a:xfrm>
            <a:off x="8802784" y="2064820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02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B3CA6C2-D2A0-4481-9944-D320259C88C6}"/>
              </a:ext>
            </a:extLst>
          </p:cNvPr>
          <p:cNvSpPr txBox="1"/>
          <p:nvPr/>
        </p:nvSpPr>
        <p:spPr>
          <a:xfrm>
            <a:off x="807373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A2337708-EDAE-40E7-8891-75CBA660690D}"/>
              </a:ext>
            </a:extLst>
          </p:cNvPr>
          <p:cNvSpPr txBox="1"/>
          <p:nvPr/>
        </p:nvSpPr>
        <p:spPr>
          <a:xfrm>
            <a:off x="7466485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04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51B4813-5B76-42C9-9FF7-617D29BC549A}"/>
              </a:ext>
            </a:extLst>
          </p:cNvPr>
          <p:cNvSpPr txBox="1"/>
          <p:nvPr/>
        </p:nvSpPr>
        <p:spPr>
          <a:xfrm flipH="1">
            <a:off x="259961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64B9EB9-7DD4-495F-B339-4B8ECB2FC66C}"/>
              </a:ext>
            </a:extLst>
          </p:cNvPr>
          <p:cNvSpPr txBox="1"/>
          <p:nvPr/>
        </p:nvSpPr>
        <p:spPr>
          <a:xfrm flipH="1">
            <a:off x="4118270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FCD813-4834-439C-AB96-3288C83DE75D}"/>
              </a:ext>
            </a:extLst>
          </p:cNvPr>
          <p:cNvSpPr txBox="1"/>
          <p:nvPr/>
        </p:nvSpPr>
        <p:spPr>
          <a:xfrm>
            <a:off x="8797237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20CAF368-9B31-4264-AC8A-F40CB7BC79DC}"/>
              </a:ext>
            </a:extLst>
          </p:cNvPr>
          <p:cNvSpPr txBox="1"/>
          <p:nvPr/>
        </p:nvSpPr>
        <p:spPr>
          <a:xfrm>
            <a:off x="8797237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03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75E7094-ED57-4D45-8048-22D386090B54}"/>
              </a:ext>
            </a:extLst>
          </p:cNvPr>
          <p:cNvSpPr txBox="1"/>
          <p:nvPr/>
        </p:nvSpPr>
        <p:spPr>
          <a:xfrm>
            <a:off x="1876109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D89B67D-4950-441B-8E3E-BDD4BAEE1098}"/>
              </a:ext>
            </a:extLst>
          </p:cNvPr>
          <p:cNvSpPr txBox="1"/>
          <p:nvPr/>
        </p:nvSpPr>
        <p:spPr>
          <a:xfrm>
            <a:off x="2787518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06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CEC2F48-A89B-4A58-BFCC-D6AA65C2EE04}"/>
              </a:ext>
            </a:extLst>
          </p:cNvPr>
          <p:cNvGrpSpPr/>
          <p:nvPr/>
        </p:nvGrpSpPr>
        <p:grpSpPr>
          <a:xfrm>
            <a:off x="3973699" y="4008313"/>
            <a:ext cx="347678" cy="345758"/>
            <a:chOff x="5465763" y="3068638"/>
            <a:chExt cx="287337" cy="285750"/>
          </a:xfrm>
          <a:solidFill>
            <a:schemeClr val="bg1"/>
          </a:solidFill>
        </p:grpSpPr>
        <p:sp>
          <p:nvSpPr>
            <p:cNvPr id="120" name="Freeform 617">
              <a:extLst>
                <a:ext uri="{FF2B5EF4-FFF2-40B4-BE49-F238E27FC236}">
                  <a16:creationId xmlns:a16="http://schemas.microsoft.com/office/drawing/2014/main" id="{31476437-2549-4344-AACF-64D02E887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3068638"/>
              <a:ext cx="119063" cy="38100"/>
            </a:xfrm>
            <a:custGeom>
              <a:avLst/>
              <a:gdLst>
                <a:gd name="T0" fmla="*/ 375 w 375"/>
                <a:gd name="T1" fmla="*/ 62 h 120"/>
                <a:gd name="T2" fmla="*/ 374 w 375"/>
                <a:gd name="T3" fmla="*/ 62 h 120"/>
                <a:gd name="T4" fmla="*/ 373 w 375"/>
                <a:gd name="T5" fmla="*/ 61 h 120"/>
                <a:gd name="T6" fmla="*/ 193 w 375"/>
                <a:gd name="T7" fmla="*/ 1 h 120"/>
                <a:gd name="T8" fmla="*/ 188 w 375"/>
                <a:gd name="T9" fmla="*/ 0 h 120"/>
                <a:gd name="T10" fmla="*/ 183 w 375"/>
                <a:gd name="T11" fmla="*/ 1 h 120"/>
                <a:gd name="T12" fmla="*/ 2 w 375"/>
                <a:gd name="T13" fmla="*/ 61 h 120"/>
                <a:gd name="T14" fmla="*/ 1 w 375"/>
                <a:gd name="T15" fmla="*/ 62 h 120"/>
                <a:gd name="T16" fmla="*/ 0 w 375"/>
                <a:gd name="T17" fmla="*/ 62 h 120"/>
                <a:gd name="T18" fmla="*/ 188 w 375"/>
                <a:gd name="T19" fmla="*/ 120 h 120"/>
                <a:gd name="T20" fmla="*/ 375 w 375"/>
                <a:gd name="T21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120">
                  <a:moveTo>
                    <a:pt x="375" y="62"/>
                  </a:moveTo>
                  <a:lnTo>
                    <a:pt x="374" y="62"/>
                  </a:lnTo>
                  <a:lnTo>
                    <a:pt x="373" y="61"/>
                  </a:lnTo>
                  <a:lnTo>
                    <a:pt x="193" y="1"/>
                  </a:lnTo>
                  <a:lnTo>
                    <a:pt x="188" y="0"/>
                  </a:lnTo>
                  <a:lnTo>
                    <a:pt x="183" y="1"/>
                  </a:lnTo>
                  <a:lnTo>
                    <a:pt x="2" y="61"/>
                  </a:lnTo>
                  <a:lnTo>
                    <a:pt x="1" y="62"/>
                  </a:lnTo>
                  <a:lnTo>
                    <a:pt x="0" y="62"/>
                  </a:lnTo>
                  <a:lnTo>
                    <a:pt x="188" y="120"/>
                  </a:lnTo>
                  <a:lnTo>
                    <a:pt x="375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618">
              <a:extLst>
                <a:ext uri="{FF2B5EF4-FFF2-40B4-BE49-F238E27FC236}">
                  <a16:creationId xmlns:a16="http://schemas.microsoft.com/office/drawing/2014/main" id="{CC7E21F6-446A-4096-8C14-B1C5DFEAB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9275" y="3097213"/>
              <a:ext cx="57150" cy="93663"/>
            </a:xfrm>
            <a:custGeom>
              <a:avLst/>
              <a:gdLst>
                <a:gd name="T0" fmla="*/ 181 w 181"/>
                <a:gd name="T1" fmla="*/ 210 h 295"/>
                <a:gd name="T2" fmla="*/ 181 w 181"/>
                <a:gd name="T3" fmla="*/ 0 h 295"/>
                <a:gd name="T4" fmla="*/ 0 w 181"/>
                <a:gd name="T5" fmla="*/ 56 h 295"/>
                <a:gd name="T6" fmla="*/ 0 w 181"/>
                <a:gd name="T7" fmla="*/ 295 h 295"/>
                <a:gd name="T8" fmla="*/ 171 w 181"/>
                <a:gd name="T9" fmla="*/ 224 h 295"/>
                <a:gd name="T10" fmla="*/ 174 w 181"/>
                <a:gd name="T11" fmla="*/ 222 h 295"/>
                <a:gd name="T12" fmla="*/ 178 w 181"/>
                <a:gd name="T13" fmla="*/ 219 h 295"/>
                <a:gd name="T14" fmla="*/ 180 w 181"/>
                <a:gd name="T15" fmla="*/ 215 h 295"/>
                <a:gd name="T16" fmla="*/ 181 w 181"/>
                <a:gd name="T17" fmla="*/ 2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181" y="210"/>
                  </a:moveTo>
                  <a:lnTo>
                    <a:pt x="181" y="0"/>
                  </a:lnTo>
                  <a:lnTo>
                    <a:pt x="0" y="56"/>
                  </a:lnTo>
                  <a:lnTo>
                    <a:pt x="0" y="295"/>
                  </a:lnTo>
                  <a:lnTo>
                    <a:pt x="171" y="224"/>
                  </a:lnTo>
                  <a:lnTo>
                    <a:pt x="174" y="222"/>
                  </a:lnTo>
                  <a:lnTo>
                    <a:pt x="178" y="219"/>
                  </a:lnTo>
                  <a:lnTo>
                    <a:pt x="180" y="215"/>
                  </a:lnTo>
                  <a:lnTo>
                    <a:pt x="181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619">
              <a:extLst>
                <a:ext uri="{FF2B5EF4-FFF2-40B4-BE49-F238E27FC236}">
                  <a16:creationId xmlns:a16="http://schemas.microsoft.com/office/drawing/2014/main" id="{88B93B54-1D47-468D-B35E-EAEE0102E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0" y="3097213"/>
              <a:ext cx="57150" cy="93663"/>
            </a:xfrm>
            <a:custGeom>
              <a:avLst/>
              <a:gdLst>
                <a:gd name="T0" fmla="*/ 9 w 181"/>
                <a:gd name="T1" fmla="*/ 224 h 295"/>
                <a:gd name="T2" fmla="*/ 181 w 181"/>
                <a:gd name="T3" fmla="*/ 295 h 295"/>
                <a:gd name="T4" fmla="*/ 181 w 181"/>
                <a:gd name="T5" fmla="*/ 56 h 295"/>
                <a:gd name="T6" fmla="*/ 0 w 181"/>
                <a:gd name="T7" fmla="*/ 0 h 295"/>
                <a:gd name="T8" fmla="*/ 0 w 181"/>
                <a:gd name="T9" fmla="*/ 210 h 295"/>
                <a:gd name="T10" fmla="*/ 0 w 181"/>
                <a:gd name="T11" fmla="*/ 215 h 295"/>
                <a:gd name="T12" fmla="*/ 2 w 181"/>
                <a:gd name="T13" fmla="*/ 219 h 295"/>
                <a:gd name="T14" fmla="*/ 6 w 181"/>
                <a:gd name="T15" fmla="*/ 222 h 295"/>
                <a:gd name="T16" fmla="*/ 9 w 181"/>
                <a:gd name="T17" fmla="*/ 2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9" y="224"/>
                  </a:moveTo>
                  <a:lnTo>
                    <a:pt x="181" y="295"/>
                  </a:lnTo>
                  <a:lnTo>
                    <a:pt x="181" y="56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5"/>
                  </a:lnTo>
                  <a:lnTo>
                    <a:pt x="2" y="219"/>
                  </a:lnTo>
                  <a:lnTo>
                    <a:pt x="6" y="222"/>
                  </a:lnTo>
                  <a:lnTo>
                    <a:pt x="9" y="2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620">
              <a:extLst>
                <a:ext uri="{FF2B5EF4-FFF2-40B4-BE49-F238E27FC236}">
                  <a16:creationId xmlns:a16="http://schemas.microsoft.com/office/drawing/2014/main" id="{5BAF4535-A358-4E5E-B96F-64E16FB1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5475" y="3217863"/>
              <a:ext cx="47625" cy="77788"/>
            </a:xfrm>
            <a:custGeom>
              <a:avLst/>
              <a:gdLst>
                <a:gd name="T0" fmla="*/ 0 w 150"/>
                <a:gd name="T1" fmla="*/ 67 h 249"/>
                <a:gd name="T2" fmla="*/ 0 w 150"/>
                <a:gd name="T3" fmla="*/ 249 h 249"/>
                <a:gd name="T4" fmla="*/ 141 w 150"/>
                <a:gd name="T5" fmla="*/ 177 h 249"/>
                <a:gd name="T6" fmla="*/ 146 w 150"/>
                <a:gd name="T7" fmla="*/ 175 h 249"/>
                <a:gd name="T8" fmla="*/ 148 w 150"/>
                <a:gd name="T9" fmla="*/ 171 h 249"/>
                <a:gd name="T10" fmla="*/ 149 w 150"/>
                <a:gd name="T11" fmla="*/ 168 h 249"/>
                <a:gd name="T12" fmla="*/ 150 w 150"/>
                <a:gd name="T13" fmla="*/ 164 h 249"/>
                <a:gd name="T14" fmla="*/ 150 w 150"/>
                <a:gd name="T15" fmla="*/ 0 h 249"/>
                <a:gd name="T16" fmla="*/ 0 w 150"/>
                <a:gd name="T17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249">
                  <a:moveTo>
                    <a:pt x="0" y="67"/>
                  </a:moveTo>
                  <a:lnTo>
                    <a:pt x="0" y="249"/>
                  </a:lnTo>
                  <a:lnTo>
                    <a:pt x="141" y="177"/>
                  </a:lnTo>
                  <a:lnTo>
                    <a:pt x="146" y="175"/>
                  </a:lnTo>
                  <a:lnTo>
                    <a:pt x="148" y="171"/>
                  </a:lnTo>
                  <a:lnTo>
                    <a:pt x="149" y="168"/>
                  </a:lnTo>
                  <a:lnTo>
                    <a:pt x="150" y="164"/>
                  </a:lnTo>
                  <a:lnTo>
                    <a:pt x="150" y="0"/>
                  </a:lnTo>
                  <a:lnTo>
                    <a:pt x="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21">
              <a:extLst>
                <a:ext uri="{FF2B5EF4-FFF2-40B4-BE49-F238E27FC236}">
                  <a16:creationId xmlns:a16="http://schemas.microsoft.com/office/drawing/2014/main" id="{2441576E-579A-466A-BC8D-5786FFFD6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6263" y="3192463"/>
              <a:ext cx="88900" cy="38100"/>
            </a:xfrm>
            <a:custGeom>
              <a:avLst/>
              <a:gdLst>
                <a:gd name="T0" fmla="*/ 146 w 281"/>
                <a:gd name="T1" fmla="*/ 2 h 120"/>
                <a:gd name="T2" fmla="*/ 143 w 281"/>
                <a:gd name="T3" fmla="*/ 0 h 120"/>
                <a:gd name="T4" fmla="*/ 141 w 281"/>
                <a:gd name="T5" fmla="*/ 0 h 120"/>
                <a:gd name="T6" fmla="*/ 138 w 281"/>
                <a:gd name="T7" fmla="*/ 0 h 120"/>
                <a:gd name="T8" fmla="*/ 134 w 281"/>
                <a:gd name="T9" fmla="*/ 2 h 120"/>
                <a:gd name="T10" fmla="*/ 0 w 281"/>
                <a:gd name="T11" fmla="*/ 55 h 120"/>
                <a:gd name="T12" fmla="*/ 141 w 281"/>
                <a:gd name="T13" fmla="*/ 120 h 120"/>
                <a:gd name="T14" fmla="*/ 281 w 281"/>
                <a:gd name="T15" fmla="*/ 55 h 120"/>
                <a:gd name="T16" fmla="*/ 146 w 281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120">
                  <a:moveTo>
                    <a:pt x="146" y="2"/>
                  </a:moveTo>
                  <a:lnTo>
                    <a:pt x="143" y="0"/>
                  </a:lnTo>
                  <a:lnTo>
                    <a:pt x="141" y="0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0" y="55"/>
                  </a:lnTo>
                  <a:lnTo>
                    <a:pt x="141" y="120"/>
                  </a:lnTo>
                  <a:lnTo>
                    <a:pt x="281" y="55"/>
                  </a:lnTo>
                  <a:lnTo>
                    <a:pt x="14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22">
              <a:extLst>
                <a:ext uri="{FF2B5EF4-FFF2-40B4-BE49-F238E27FC236}">
                  <a16:creationId xmlns:a16="http://schemas.microsoft.com/office/drawing/2014/main" id="{19695278-A013-4960-87D7-57B0B02D1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5" y="3217863"/>
              <a:ext cx="47625" cy="77788"/>
            </a:xfrm>
            <a:custGeom>
              <a:avLst/>
              <a:gdLst>
                <a:gd name="T0" fmla="*/ 0 w 151"/>
                <a:gd name="T1" fmla="*/ 164 h 249"/>
                <a:gd name="T2" fmla="*/ 1 w 151"/>
                <a:gd name="T3" fmla="*/ 167 h 249"/>
                <a:gd name="T4" fmla="*/ 2 w 151"/>
                <a:gd name="T5" fmla="*/ 171 h 249"/>
                <a:gd name="T6" fmla="*/ 5 w 151"/>
                <a:gd name="T7" fmla="*/ 175 h 249"/>
                <a:gd name="T8" fmla="*/ 8 w 151"/>
                <a:gd name="T9" fmla="*/ 177 h 249"/>
                <a:gd name="T10" fmla="*/ 151 w 151"/>
                <a:gd name="T11" fmla="*/ 249 h 249"/>
                <a:gd name="T12" fmla="*/ 151 w 151"/>
                <a:gd name="T13" fmla="*/ 67 h 249"/>
                <a:gd name="T14" fmla="*/ 0 w 151"/>
                <a:gd name="T15" fmla="*/ 0 h 249"/>
                <a:gd name="T16" fmla="*/ 0 w 151"/>
                <a:gd name="T17" fmla="*/ 16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49">
                  <a:moveTo>
                    <a:pt x="0" y="164"/>
                  </a:moveTo>
                  <a:lnTo>
                    <a:pt x="1" y="167"/>
                  </a:lnTo>
                  <a:lnTo>
                    <a:pt x="2" y="171"/>
                  </a:lnTo>
                  <a:lnTo>
                    <a:pt x="5" y="175"/>
                  </a:lnTo>
                  <a:lnTo>
                    <a:pt x="8" y="177"/>
                  </a:lnTo>
                  <a:lnTo>
                    <a:pt x="151" y="249"/>
                  </a:lnTo>
                  <a:lnTo>
                    <a:pt x="151" y="67"/>
                  </a:lnTo>
                  <a:lnTo>
                    <a:pt x="0" y="0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23">
              <a:extLst>
                <a:ext uri="{FF2B5EF4-FFF2-40B4-BE49-F238E27FC236}">
                  <a16:creationId xmlns:a16="http://schemas.microsoft.com/office/drawing/2014/main" id="{A0C58633-50F9-40C3-974D-AF40EDE64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5288" y="3201988"/>
              <a:ext cx="144463" cy="47625"/>
            </a:xfrm>
            <a:custGeom>
              <a:avLst/>
              <a:gdLst>
                <a:gd name="T0" fmla="*/ 231 w 452"/>
                <a:gd name="T1" fmla="*/ 2 h 151"/>
                <a:gd name="T2" fmla="*/ 225 w 452"/>
                <a:gd name="T3" fmla="*/ 0 h 151"/>
                <a:gd name="T4" fmla="*/ 221 w 452"/>
                <a:gd name="T5" fmla="*/ 2 h 151"/>
                <a:gd name="T6" fmla="*/ 0 w 452"/>
                <a:gd name="T7" fmla="*/ 70 h 151"/>
                <a:gd name="T8" fmla="*/ 225 w 452"/>
                <a:gd name="T9" fmla="*/ 151 h 151"/>
                <a:gd name="T10" fmla="*/ 452 w 452"/>
                <a:gd name="T11" fmla="*/ 70 h 151"/>
                <a:gd name="T12" fmla="*/ 231 w 452"/>
                <a:gd name="T13" fmla="*/ 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2" h="151">
                  <a:moveTo>
                    <a:pt x="231" y="2"/>
                  </a:moveTo>
                  <a:lnTo>
                    <a:pt x="225" y="0"/>
                  </a:lnTo>
                  <a:lnTo>
                    <a:pt x="221" y="2"/>
                  </a:lnTo>
                  <a:lnTo>
                    <a:pt x="0" y="70"/>
                  </a:lnTo>
                  <a:lnTo>
                    <a:pt x="225" y="151"/>
                  </a:lnTo>
                  <a:lnTo>
                    <a:pt x="452" y="70"/>
                  </a:lnTo>
                  <a:lnTo>
                    <a:pt x="2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24">
              <a:extLst>
                <a:ext uri="{FF2B5EF4-FFF2-40B4-BE49-F238E27FC236}">
                  <a16:creationId xmlns:a16="http://schemas.microsoft.com/office/drawing/2014/main" id="{7A4990D9-32F1-440A-8953-DB26A954D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3230563"/>
              <a:ext cx="76200" cy="123825"/>
            </a:xfrm>
            <a:custGeom>
              <a:avLst/>
              <a:gdLst>
                <a:gd name="T0" fmla="*/ 0 w 240"/>
                <a:gd name="T1" fmla="*/ 285 h 386"/>
                <a:gd name="T2" fmla="*/ 1 w 240"/>
                <a:gd name="T3" fmla="*/ 289 h 386"/>
                <a:gd name="T4" fmla="*/ 2 w 240"/>
                <a:gd name="T5" fmla="*/ 294 h 386"/>
                <a:gd name="T6" fmla="*/ 5 w 240"/>
                <a:gd name="T7" fmla="*/ 297 h 386"/>
                <a:gd name="T8" fmla="*/ 10 w 240"/>
                <a:gd name="T9" fmla="*/ 299 h 386"/>
                <a:gd name="T10" fmla="*/ 240 w 240"/>
                <a:gd name="T11" fmla="*/ 386 h 386"/>
                <a:gd name="T12" fmla="*/ 240 w 240"/>
                <a:gd name="T13" fmla="*/ 84 h 386"/>
                <a:gd name="T14" fmla="*/ 0 w 240"/>
                <a:gd name="T15" fmla="*/ 0 h 386"/>
                <a:gd name="T16" fmla="*/ 0 w 240"/>
                <a:gd name="T17" fmla="*/ 28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386">
                  <a:moveTo>
                    <a:pt x="0" y="285"/>
                  </a:moveTo>
                  <a:lnTo>
                    <a:pt x="1" y="289"/>
                  </a:lnTo>
                  <a:lnTo>
                    <a:pt x="2" y="294"/>
                  </a:lnTo>
                  <a:lnTo>
                    <a:pt x="5" y="297"/>
                  </a:lnTo>
                  <a:lnTo>
                    <a:pt x="10" y="299"/>
                  </a:lnTo>
                  <a:lnTo>
                    <a:pt x="240" y="386"/>
                  </a:lnTo>
                  <a:lnTo>
                    <a:pt x="240" y="84"/>
                  </a:lnTo>
                  <a:lnTo>
                    <a:pt x="0" y="0"/>
                  </a:lnTo>
                  <a:lnTo>
                    <a:pt x="0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25">
              <a:extLst>
                <a:ext uri="{FF2B5EF4-FFF2-40B4-BE49-F238E27FC236}">
                  <a16:creationId xmlns:a16="http://schemas.microsoft.com/office/drawing/2014/main" id="{B5325FE8-EB02-4310-84FA-6CB44FE5B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75" y="3230563"/>
              <a:ext cx="76200" cy="123825"/>
            </a:xfrm>
            <a:custGeom>
              <a:avLst/>
              <a:gdLst>
                <a:gd name="T0" fmla="*/ 0 w 241"/>
                <a:gd name="T1" fmla="*/ 386 h 386"/>
                <a:gd name="T2" fmla="*/ 231 w 241"/>
                <a:gd name="T3" fmla="*/ 299 h 386"/>
                <a:gd name="T4" fmla="*/ 235 w 241"/>
                <a:gd name="T5" fmla="*/ 297 h 386"/>
                <a:gd name="T6" fmla="*/ 238 w 241"/>
                <a:gd name="T7" fmla="*/ 294 h 386"/>
                <a:gd name="T8" fmla="*/ 239 w 241"/>
                <a:gd name="T9" fmla="*/ 289 h 386"/>
                <a:gd name="T10" fmla="*/ 241 w 241"/>
                <a:gd name="T11" fmla="*/ 285 h 386"/>
                <a:gd name="T12" fmla="*/ 241 w 241"/>
                <a:gd name="T13" fmla="*/ 0 h 386"/>
                <a:gd name="T14" fmla="*/ 0 w 241"/>
                <a:gd name="T15" fmla="*/ 84 h 386"/>
                <a:gd name="T16" fmla="*/ 0 w 241"/>
                <a:gd name="T17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386">
                  <a:moveTo>
                    <a:pt x="0" y="386"/>
                  </a:moveTo>
                  <a:lnTo>
                    <a:pt x="231" y="299"/>
                  </a:lnTo>
                  <a:lnTo>
                    <a:pt x="235" y="297"/>
                  </a:lnTo>
                  <a:lnTo>
                    <a:pt x="238" y="294"/>
                  </a:lnTo>
                  <a:lnTo>
                    <a:pt x="239" y="289"/>
                  </a:lnTo>
                  <a:lnTo>
                    <a:pt x="241" y="285"/>
                  </a:lnTo>
                  <a:lnTo>
                    <a:pt x="241" y="0"/>
                  </a:lnTo>
                  <a:lnTo>
                    <a:pt x="0" y="84"/>
                  </a:lnTo>
                  <a:lnTo>
                    <a:pt x="0" y="3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1F4C45B-7DA1-4860-98E6-0B86D4048772}"/>
              </a:ext>
            </a:extLst>
          </p:cNvPr>
          <p:cNvGrpSpPr/>
          <p:nvPr/>
        </p:nvGrpSpPr>
        <p:grpSpPr>
          <a:xfrm>
            <a:off x="6727108" y="5145757"/>
            <a:ext cx="336153" cy="334233"/>
            <a:chOff x="4319588" y="3068638"/>
            <a:chExt cx="277813" cy="276225"/>
          </a:xfrm>
          <a:solidFill>
            <a:schemeClr val="bg1"/>
          </a:solidFill>
        </p:grpSpPr>
        <p:sp>
          <p:nvSpPr>
            <p:cNvPr id="130" name="Freeform 761">
              <a:extLst>
                <a:ext uri="{FF2B5EF4-FFF2-40B4-BE49-F238E27FC236}">
                  <a16:creationId xmlns:a16="http://schemas.microsoft.com/office/drawing/2014/main" id="{64A26402-E5AF-4DAB-92DF-D23DEF614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6 w 271"/>
                <a:gd name="T3" fmla="*/ 0 h 271"/>
                <a:gd name="T4" fmla="*/ 13 w 271"/>
                <a:gd name="T5" fmla="*/ 0 h 271"/>
                <a:gd name="T6" fmla="*/ 9 w 271"/>
                <a:gd name="T7" fmla="*/ 1 h 271"/>
                <a:gd name="T8" fmla="*/ 7 w 271"/>
                <a:gd name="T9" fmla="*/ 3 h 271"/>
                <a:gd name="T10" fmla="*/ 5 w 271"/>
                <a:gd name="T11" fmla="*/ 4 h 271"/>
                <a:gd name="T12" fmla="*/ 3 w 271"/>
                <a:gd name="T13" fmla="*/ 6 h 271"/>
                <a:gd name="T14" fmla="*/ 2 w 271"/>
                <a:gd name="T15" fmla="*/ 10 h 271"/>
                <a:gd name="T16" fmla="*/ 1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1 w 271"/>
                <a:gd name="T23" fmla="*/ 260 h 271"/>
                <a:gd name="T24" fmla="*/ 2 w 271"/>
                <a:gd name="T25" fmla="*/ 262 h 271"/>
                <a:gd name="T26" fmla="*/ 3 w 271"/>
                <a:gd name="T27" fmla="*/ 265 h 271"/>
                <a:gd name="T28" fmla="*/ 5 w 271"/>
                <a:gd name="T29" fmla="*/ 267 h 271"/>
                <a:gd name="T30" fmla="*/ 7 w 271"/>
                <a:gd name="T31" fmla="*/ 268 h 271"/>
                <a:gd name="T32" fmla="*/ 9 w 271"/>
                <a:gd name="T33" fmla="*/ 270 h 271"/>
                <a:gd name="T34" fmla="*/ 13 w 271"/>
                <a:gd name="T35" fmla="*/ 271 h 271"/>
                <a:gd name="T36" fmla="*/ 16 w 271"/>
                <a:gd name="T37" fmla="*/ 271 h 271"/>
                <a:gd name="T38" fmla="*/ 256 w 271"/>
                <a:gd name="T39" fmla="*/ 271 h 271"/>
                <a:gd name="T40" fmla="*/ 259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9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9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59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762">
              <a:extLst>
                <a:ext uri="{FF2B5EF4-FFF2-40B4-BE49-F238E27FC236}">
                  <a16:creationId xmlns:a16="http://schemas.microsoft.com/office/drawing/2014/main" id="{E368012F-9A7C-42DF-85A8-9F8D1418C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5 w 271"/>
                <a:gd name="T3" fmla="*/ 0 h 271"/>
                <a:gd name="T4" fmla="*/ 12 w 271"/>
                <a:gd name="T5" fmla="*/ 0 h 271"/>
                <a:gd name="T6" fmla="*/ 10 w 271"/>
                <a:gd name="T7" fmla="*/ 1 h 271"/>
                <a:gd name="T8" fmla="*/ 7 w 271"/>
                <a:gd name="T9" fmla="*/ 3 h 271"/>
                <a:gd name="T10" fmla="*/ 4 w 271"/>
                <a:gd name="T11" fmla="*/ 4 h 271"/>
                <a:gd name="T12" fmla="*/ 3 w 271"/>
                <a:gd name="T13" fmla="*/ 6 h 271"/>
                <a:gd name="T14" fmla="*/ 1 w 271"/>
                <a:gd name="T15" fmla="*/ 10 h 271"/>
                <a:gd name="T16" fmla="*/ 0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0 w 271"/>
                <a:gd name="T23" fmla="*/ 260 h 271"/>
                <a:gd name="T24" fmla="*/ 1 w 271"/>
                <a:gd name="T25" fmla="*/ 262 h 271"/>
                <a:gd name="T26" fmla="*/ 3 w 271"/>
                <a:gd name="T27" fmla="*/ 265 h 271"/>
                <a:gd name="T28" fmla="*/ 4 w 271"/>
                <a:gd name="T29" fmla="*/ 267 h 271"/>
                <a:gd name="T30" fmla="*/ 7 w 271"/>
                <a:gd name="T31" fmla="*/ 268 h 271"/>
                <a:gd name="T32" fmla="*/ 10 w 271"/>
                <a:gd name="T33" fmla="*/ 270 h 271"/>
                <a:gd name="T34" fmla="*/ 12 w 271"/>
                <a:gd name="T35" fmla="*/ 271 h 271"/>
                <a:gd name="T36" fmla="*/ 15 w 271"/>
                <a:gd name="T37" fmla="*/ 271 h 271"/>
                <a:gd name="T38" fmla="*/ 256 w 271"/>
                <a:gd name="T39" fmla="*/ 271 h 271"/>
                <a:gd name="T40" fmla="*/ 260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8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8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60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3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1" y="262"/>
                  </a:lnTo>
                  <a:lnTo>
                    <a:pt x="3" y="265"/>
                  </a:lnTo>
                  <a:lnTo>
                    <a:pt x="4" y="267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8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763">
              <a:extLst>
                <a:ext uri="{FF2B5EF4-FFF2-40B4-BE49-F238E27FC236}">
                  <a16:creationId xmlns:a16="http://schemas.microsoft.com/office/drawing/2014/main" id="{8759CAE8-0DCB-4A25-A790-72065D56F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068638"/>
              <a:ext cx="87313" cy="85725"/>
            </a:xfrm>
            <a:custGeom>
              <a:avLst/>
              <a:gdLst>
                <a:gd name="T0" fmla="*/ 256 w 272"/>
                <a:gd name="T1" fmla="*/ 0 h 271"/>
                <a:gd name="T2" fmla="*/ 15 w 272"/>
                <a:gd name="T3" fmla="*/ 0 h 271"/>
                <a:gd name="T4" fmla="*/ 12 w 272"/>
                <a:gd name="T5" fmla="*/ 0 h 271"/>
                <a:gd name="T6" fmla="*/ 9 w 272"/>
                <a:gd name="T7" fmla="*/ 1 h 271"/>
                <a:gd name="T8" fmla="*/ 7 w 272"/>
                <a:gd name="T9" fmla="*/ 3 h 271"/>
                <a:gd name="T10" fmla="*/ 5 w 272"/>
                <a:gd name="T11" fmla="*/ 4 h 271"/>
                <a:gd name="T12" fmla="*/ 3 w 272"/>
                <a:gd name="T13" fmla="*/ 6 h 271"/>
                <a:gd name="T14" fmla="*/ 2 w 272"/>
                <a:gd name="T15" fmla="*/ 10 h 271"/>
                <a:gd name="T16" fmla="*/ 0 w 272"/>
                <a:gd name="T17" fmla="*/ 12 h 271"/>
                <a:gd name="T18" fmla="*/ 0 w 272"/>
                <a:gd name="T19" fmla="*/ 15 h 271"/>
                <a:gd name="T20" fmla="*/ 0 w 272"/>
                <a:gd name="T21" fmla="*/ 256 h 271"/>
                <a:gd name="T22" fmla="*/ 0 w 272"/>
                <a:gd name="T23" fmla="*/ 260 h 271"/>
                <a:gd name="T24" fmla="*/ 2 w 272"/>
                <a:gd name="T25" fmla="*/ 262 h 271"/>
                <a:gd name="T26" fmla="*/ 3 w 272"/>
                <a:gd name="T27" fmla="*/ 265 h 271"/>
                <a:gd name="T28" fmla="*/ 5 w 272"/>
                <a:gd name="T29" fmla="*/ 267 h 271"/>
                <a:gd name="T30" fmla="*/ 7 w 272"/>
                <a:gd name="T31" fmla="*/ 268 h 271"/>
                <a:gd name="T32" fmla="*/ 9 w 272"/>
                <a:gd name="T33" fmla="*/ 270 h 271"/>
                <a:gd name="T34" fmla="*/ 12 w 272"/>
                <a:gd name="T35" fmla="*/ 271 h 271"/>
                <a:gd name="T36" fmla="*/ 15 w 272"/>
                <a:gd name="T37" fmla="*/ 271 h 271"/>
                <a:gd name="T38" fmla="*/ 256 w 272"/>
                <a:gd name="T39" fmla="*/ 271 h 271"/>
                <a:gd name="T40" fmla="*/ 259 w 272"/>
                <a:gd name="T41" fmla="*/ 271 h 271"/>
                <a:gd name="T42" fmla="*/ 262 w 272"/>
                <a:gd name="T43" fmla="*/ 270 h 271"/>
                <a:gd name="T44" fmla="*/ 264 w 272"/>
                <a:gd name="T45" fmla="*/ 268 h 271"/>
                <a:gd name="T46" fmla="*/ 266 w 272"/>
                <a:gd name="T47" fmla="*/ 267 h 271"/>
                <a:gd name="T48" fmla="*/ 269 w 272"/>
                <a:gd name="T49" fmla="*/ 265 h 271"/>
                <a:gd name="T50" fmla="*/ 270 w 272"/>
                <a:gd name="T51" fmla="*/ 262 h 271"/>
                <a:gd name="T52" fmla="*/ 271 w 272"/>
                <a:gd name="T53" fmla="*/ 260 h 271"/>
                <a:gd name="T54" fmla="*/ 271 w 272"/>
                <a:gd name="T55" fmla="*/ 256 h 271"/>
                <a:gd name="T56" fmla="*/ 272 w 272"/>
                <a:gd name="T57" fmla="*/ 15 h 271"/>
                <a:gd name="T58" fmla="*/ 271 w 272"/>
                <a:gd name="T59" fmla="*/ 12 h 271"/>
                <a:gd name="T60" fmla="*/ 270 w 272"/>
                <a:gd name="T61" fmla="*/ 10 h 271"/>
                <a:gd name="T62" fmla="*/ 269 w 272"/>
                <a:gd name="T63" fmla="*/ 6 h 271"/>
                <a:gd name="T64" fmla="*/ 266 w 272"/>
                <a:gd name="T65" fmla="*/ 4 h 271"/>
                <a:gd name="T66" fmla="*/ 264 w 272"/>
                <a:gd name="T67" fmla="*/ 3 h 271"/>
                <a:gd name="T68" fmla="*/ 262 w 272"/>
                <a:gd name="T69" fmla="*/ 1 h 271"/>
                <a:gd name="T70" fmla="*/ 259 w 272"/>
                <a:gd name="T71" fmla="*/ 0 h 271"/>
                <a:gd name="T72" fmla="*/ 256 w 272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764">
              <a:extLst>
                <a:ext uri="{FF2B5EF4-FFF2-40B4-BE49-F238E27FC236}">
                  <a16:creationId xmlns:a16="http://schemas.microsoft.com/office/drawing/2014/main" id="{E7BD2B1C-70BD-4326-A0A6-AEE6FCD5F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6 w 271"/>
                <a:gd name="T3" fmla="*/ 0 h 272"/>
                <a:gd name="T4" fmla="*/ 13 w 271"/>
                <a:gd name="T5" fmla="*/ 0 h 272"/>
                <a:gd name="T6" fmla="*/ 9 w 271"/>
                <a:gd name="T7" fmla="*/ 1 h 272"/>
                <a:gd name="T8" fmla="*/ 7 w 271"/>
                <a:gd name="T9" fmla="*/ 2 h 272"/>
                <a:gd name="T10" fmla="*/ 5 w 271"/>
                <a:gd name="T11" fmla="*/ 5 h 272"/>
                <a:gd name="T12" fmla="*/ 3 w 271"/>
                <a:gd name="T13" fmla="*/ 7 h 272"/>
                <a:gd name="T14" fmla="*/ 2 w 271"/>
                <a:gd name="T15" fmla="*/ 9 h 272"/>
                <a:gd name="T16" fmla="*/ 1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1 w 271"/>
                <a:gd name="T23" fmla="*/ 259 h 272"/>
                <a:gd name="T24" fmla="*/ 2 w 271"/>
                <a:gd name="T25" fmla="*/ 262 h 272"/>
                <a:gd name="T26" fmla="*/ 3 w 271"/>
                <a:gd name="T27" fmla="*/ 264 h 272"/>
                <a:gd name="T28" fmla="*/ 5 w 271"/>
                <a:gd name="T29" fmla="*/ 266 h 272"/>
                <a:gd name="T30" fmla="*/ 7 w 271"/>
                <a:gd name="T31" fmla="*/ 268 h 272"/>
                <a:gd name="T32" fmla="*/ 9 w 271"/>
                <a:gd name="T33" fmla="*/ 270 h 272"/>
                <a:gd name="T34" fmla="*/ 13 w 271"/>
                <a:gd name="T35" fmla="*/ 271 h 272"/>
                <a:gd name="T36" fmla="*/ 16 w 271"/>
                <a:gd name="T37" fmla="*/ 272 h 272"/>
                <a:gd name="T38" fmla="*/ 256 w 271"/>
                <a:gd name="T39" fmla="*/ 271 h 272"/>
                <a:gd name="T40" fmla="*/ 259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9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9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59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65">
              <a:extLst>
                <a:ext uri="{FF2B5EF4-FFF2-40B4-BE49-F238E27FC236}">
                  <a16:creationId xmlns:a16="http://schemas.microsoft.com/office/drawing/2014/main" id="{6E720A9C-E82E-4F20-B9A6-715D9DFB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5 w 271"/>
                <a:gd name="T3" fmla="*/ 0 h 272"/>
                <a:gd name="T4" fmla="*/ 12 w 271"/>
                <a:gd name="T5" fmla="*/ 0 h 272"/>
                <a:gd name="T6" fmla="*/ 10 w 271"/>
                <a:gd name="T7" fmla="*/ 1 h 272"/>
                <a:gd name="T8" fmla="*/ 7 w 271"/>
                <a:gd name="T9" fmla="*/ 2 h 272"/>
                <a:gd name="T10" fmla="*/ 4 w 271"/>
                <a:gd name="T11" fmla="*/ 5 h 272"/>
                <a:gd name="T12" fmla="*/ 3 w 271"/>
                <a:gd name="T13" fmla="*/ 7 h 272"/>
                <a:gd name="T14" fmla="*/ 1 w 271"/>
                <a:gd name="T15" fmla="*/ 9 h 272"/>
                <a:gd name="T16" fmla="*/ 0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0 w 271"/>
                <a:gd name="T23" fmla="*/ 259 h 272"/>
                <a:gd name="T24" fmla="*/ 1 w 271"/>
                <a:gd name="T25" fmla="*/ 262 h 272"/>
                <a:gd name="T26" fmla="*/ 3 w 271"/>
                <a:gd name="T27" fmla="*/ 264 h 272"/>
                <a:gd name="T28" fmla="*/ 4 w 271"/>
                <a:gd name="T29" fmla="*/ 266 h 272"/>
                <a:gd name="T30" fmla="*/ 7 w 271"/>
                <a:gd name="T31" fmla="*/ 268 h 272"/>
                <a:gd name="T32" fmla="*/ 10 w 271"/>
                <a:gd name="T33" fmla="*/ 270 h 272"/>
                <a:gd name="T34" fmla="*/ 12 w 271"/>
                <a:gd name="T35" fmla="*/ 271 h 272"/>
                <a:gd name="T36" fmla="*/ 15 w 271"/>
                <a:gd name="T37" fmla="*/ 272 h 272"/>
                <a:gd name="T38" fmla="*/ 256 w 271"/>
                <a:gd name="T39" fmla="*/ 271 h 272"/>
                <a:gd name="T40" fmla="*/ 260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8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8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60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1" y="262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766">
              <a:extLst>
                <a:ext uri="{FF2B5EF4-FFF2-40B4-BE49-F238E27FC236}">
                  <a16:creationId xmlns:a16="http://schemas.microsoft.com/office/drawing/2014/main" id="{FBB4068F-0D8B-43A9-9E41-E3FCDA5F6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163888"/>
              <a:ext cx="87313" cy="85725"/>
            </a:xfrm>
            <a:custGeom>
              <a:avLst/>
              <a:gdLst>
                <a:gd name="T0" fmla="*/ 256 w 272"/>
                <a:gd name="T1" fmla="*/ 0 h 272"/>
                <a:gd name="T2" fmla="*/ 15 w 272"/>
                <a:gd name="T3" fmla="*/ 0 h 272"/>
                <a:gd name="T4" fmla="*/ 12 w 272"/>
                <a:gd name="T5" fmla="*/ 0 h 272"/>
                <a:gd name="T6" fmla="*/ 9 w 272"/>
                <a:gd name="T7" fmla="*/ 1 h 272"/>
                <a:gd name="T8" fmla="*/ 7 w 272"/>
                <a:gd name="T9" fmla="*/ 2 h 272"/>
                <a:gd name="T10" fmla="*/ 5 w 272"/>
                <a:gd name="T11" fmla="*/ 5 h 272"/>
                <a:gd name="T12" fmla="*/ 3 w 272"/>
                <a:gd name="T13" fmla="*/ 7 h 272"/>
                <a:gd name="T14" fmla="*/ 2 w 272"/>
                <a:gd name="T15" fmla="*/ 9 h 272"/>
                <a:gd name="T16" fmla="*/ 0 w 272"/>
                <a:gd name="T17" fmla="*/ 12 h 272"/>
                <a:gd name="T18" fmla="*/ 0 w 272"/>
                <a:gd name="T19" fmla="*/ 15 h 272"/>
                <a:gd name="T20" fmla="*/ 0 w 272"/>
                <a:gd name="T21" fmla="*/ 256 h 272"/>
                <a:gd name="T22" fmla="*/ 0 w 272"/>
                <a:gd name="T23" fmla="*/ 259 h 272"/>
                <a:gd name="T24" fmla="*/ 2 w 272"/>
                <a:gd name="T25" fmla="*/ 262 h 272"/>
                <a:gd name="T26" fmla="*/ 3 w 272"/>
                <a:gd name="T27" fmla="*/ 264 h 272"/>
                <a:gd name="T28" fmla="*/ 5 w 272"/>
                <a:gd name="T29" fmla="*/ 266 h 272"/>
                <a:gd name="T30" fmla="*/ 7 w 272"/>
                <a:gd name="T31" fmla="*/ 268 h 272"/>
                <a:gd name="T32" fmla="*/ 9 w 272"/>
                <a:gd name="T33" fmla="*/ 270 h 272"/>
                <a:gd name="T34" fmla="*/ 12 w 272"/>
                <a:gd name="T35" fmla="*/ 271 h 272"/>
                <a:gd name="T36" fmla="*/ 15 w 272"/>
                <a:gd name="T37" fmla="*/ 272 h 272"/>
                <a:gd name="T38" fmla="*/ 256 w 272"/>
                <a:gd name="T39" fmla="*/ 271 h 272"/>
                <a:gd name="T40" fmla="*/ 259 w 272"/>
                <a:gd name="T41" fmla="*/ 271 h 272"/>
                <a:gd name="T42" fmla="*/ 262 w 272"/>
                <a:gd name="T43" fmla="*/ 270 h 272"/>
                <a:gd name="T44" fmla="*/ 264 w 272"/>
                <a:gd name="T45" fmla="*/ 268 h 272"/>
                <a:gd name="T46" fmla="*/ 266 w 272"/>
                <a:gd name="T47" fmla="*/ 266 h 272"/>
                <a:gd name="T48" fmla="*/ 269 w 272"/>
                <a:gd name="T49" fmla="*/ 264 h 272"/>
                <a:gd name="T50" fmla="*/ 270 w 272"/>
                <a:gd name="T51" fmla="*/ 262 h 272"/>
                <a:gd name="T52" fmla="*/ 271 w 272"/>
                <a:gd name="T53" fmla="*/ 259 h 272"/>
                <a:gd name="T54" fmla="*/ 271 w 272"/>
                <a:gd name="T55" fmla="*/ 256 h 272"/>
                <a:gd name="T56" fmla="*/ 272 w 272"/>
                <a:gd name="T57" fmla="*/ 15 h 272"/>
                <a:gd name="T58" fmla="*/ 271 w 272"/>
                <a:gd name="T59" fmla="*/ 12 h 272"/>
                <a:gd name="T60" fmla="*/ 270 w 272"/>
                <a:gd name="T61" fmla="*/ 9 h 272"/>
                <a:gd name="T62" fmla="*/ 269 w 272"/>
                <a:gd name="T63" fmla="*/ 7 h 272"/>
                <a:gd name="T64" fmla="*/ 266 w 272"/>
                <a:gd name="T65" fmla="*/ 5 h 272"/>
                <a:gd name="T66" fmla="*/ 264 w 272"/>
                <a:gd name="T67" fmla="*/ 2 h 272"/>
                <a:gd name="T68" fmla="*/ 262 w 272"/>
                <a:gd name="T69" fmla="*/ 1 h 272"/>
                <a:gd name="T70" fmla="*/ 259 w 272"/>
                <a:gd name="T71" fmla="*/ 0 h 272"/>
                <a:gd name="T72" fmla="*/ 256 w 272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6" y="5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67">
              <a:extLst>
                <a:ext uri="{FF2B5EF4-FFF2-40B4-BE49-F238E27FC236}">
                  <a16:creationId xmlns:a16="http://schemas.microsoft.com/office/drawing/2014/main" id="{E860262A-DD39-4698-80B1-709A1D20C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6 w 271"/>
                <a:gd name="T3" fmla="*/ 0 h 270"/>
                <a:gd name="T4" fmla="*/ 13 w 271"/>
                <a:gd name="T5" fmla="*/ 0 h 270"/>
                <a:gd name="T6" fmla="*/ 9 w 271"/>
                <a:gd name="T7" fmla="*/ 1 h 270"/>
                <a:gd name="T8" fmla="*/ 7 w 271"/>
                <a:gd name="T9" fmla="*/ 2 h 270"/>
                <a:gd name="T10" fmla="*/ 5 w 271"/>
                <a:gd name="T11" fmla="*/ 4 h 270"/>
                <a:gd name="T12" fmla="*/ 3 w 271"/>
                <a:gd name="T13" fmla="*/ 6 h 270"/>
                <a:gd name="T14" fmla="*/ 2 w 271"/>
                <a:gd name="T15" fmla="*/ 8 h 270"/>
                <a:gd name="T16" fmla="*/ 1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1 w 271"/>
                <a:gd name="T23" fmla="*/ 258 h 270"/>
                <a:gd name="T24" fmla="*/ 2 w 271"/>
                <a:gd name="T25" fmla="*/ 261 h 270"/>
                <a:gd name="T26" fmla="*/ 3 w 271"/>
                <a:gd name="T27" fmla="*/ 264 h 270"/>
                <a:gd name="T28" fmla="*/ 5 w 271"/>
                <a:gd name="T29" fmla="*/ 266 h 270"/>
                <a:gd name="T30" fmla="*/ 7 w 271"/>
                <a:gd name="T31" fmla="*/ 268 h 270"/>
                <a:gd name="T32" fmla="*/ 9 w 271"/>
                <a:gd name="T33" fmla="*/ 269 h 270"/>
                <a:gd name="T34" fmla="*/ 13 w 271"/>
                <a:gd name="T35" fmla="*/ 270 h 270"/>
                <a:gd name="T36" fmla="*/ 16 w 271"/>
                <a:gd name="T37" fmla="*/ 270 h 270"/>
                <a:gd name="T38" fmla="*/ 256 w 271"/>
                <a:gd name="T39" fmla="*/ 270 h 270"/>
                <a:gd name="T40" fmla="*/ 259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9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9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59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1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3" y="270"/>
                  </a:lnTo>
                  <a:lnTo>
                    <a:pt x="16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68">
              <a:extLst>
                <a:ext uri="{FF2B5EF4-FFF2-40B4-BE49-F238E27FC236}">
                  <a16:creationId xmlns:a16="http://schemas.microsoft.com/office/drawing/2014/main" id="{DA877EE9-BFDD-4B52-BB79-DC6C97C47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5 w 271"/>
                <a:gd name="T3" fmla="*/ 0 h 270"/>
                <a:gd name="T4" fmla="*/ 12 w 271"/>
                <a:gd name="T5" fmla="*/ 0 h 270"/>
                <a:gd name="T6" fmla="*/ 10 w 271"/>
                <a:gd name="T7" fmla="*/ 1 h 270"/>
                <a:gd name="T8" fmla="*/ 7 w 271"/>
                <a:gd name="T9" fmla="*/ 2 h 270"/>
                <a:gd name="T10" fmla="*/ 4 w 271"/>
                <a:gd name="T11" fmla="*/ 4 h 270"/>
                <a:gd name="T12" fmla="*/ 3 w 271"/>
                <a:gd name="T13" fmla="*/ 6 h 270"/>
                <a:gd name="T14" fmla="*/ 1 w 271"/>
                <a:gd name="T15" fmla="*/ 8 h 270"/>
                <a:gd name="T16" fmla="*/ 0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0 w 271"/>
                <a:gd name="T23" fmla="*/ 258 h 270"/>
                <a:gd name="T24" fmla="*/ 1 w 271"/>
                <a:gd name="T25" fmla="*/ 261 h 270"/>
                <a:gd name="T26" fmla="*/ 3 w 271"/>
                <a:gd name="T27" fmla="*/ 264 h 270"/>
                <a:gd name="T28" fmla="*/ 4 w 271"/>
                <a:gd name="T29" fmla="*/ 266 h 270"/>
                <a:gd name="T30" fmla="*/ 7 w 271"/>
                <a:gd name="T31" fmla="*/ 268 h 270"/>
                <a:gd name="T32" fmla="*/ 10 w 271"/>
                <a:gd name="T33" fmla="*/ 269 h 270"/>
                <a:gd name="T34" fmla="*/ 12 w 271"/>
                <a:gd name="T35" fmla="*/ 270 h 270"/>
                <a:gd name="T36" fmla="*/ 15 w 271"/>
                <a:gd name="T37" fmla="*/ 270 h 270"/>
                <a:gd name="T38" fmla="*/ 256 w 271"/>
                <a:gd name="T39" fmla="*/ 270 h 270"/>
                <a:gd name="T40" fmla="*/ 260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8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8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60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1" y="261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60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69">
              <a:extLst>
                <a:ext uri="{FF2B5EF4-FFF2-40B4-BE49-F238E27FC236}">
                  <a16:creationId xmlns:a16="http://schemas.microsoft.com/office/drawing/2014/main" id="{E71680FB-4E90-4ABC-94F5-98296E4E1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259138"/>
              <a:ext cx="87313" cy="85725"/>
            </a:xfrm>
            <a:custGeom>
              <a:avLst/>
              <a:gdLst>
                <a:gd name="T0" fmla="*/ 256 w 272"/>
                <a:gd name="T1" fmla="*/ 0 h 270"/>
                <a:gd name="T2" fmla="*/ 15 w 272"/>
                <a:gd name="T3" fmla="*/ 0 h 270"/>
                <a:gd name="T4" fmla="*/ 12 w 272"/>
                <a:gd name="T5" fmla="*/ 0 h 270"/>
                <a:gd name="T6" fmla="*/ 9 w 272"/>
                <a:gd name="T7" fmla="*/ 1 h 270"/>
                <a:gd name="T8" fmla="*/ 7 w 272"/>
                <a:gd name="T9" fmla="*/ 2 h 270"/>
                <a:gd name="T10" fmla="*/ 5 w 272"/>
                <a:gd name="T11" fmla="*/ 4 h 270"/>
                <a:gd name="T12" fmla="*/ 3 w 272"/>
                <a:gd name="T13" fmla="*/ 6 h 270"/>
                <a:gd name="T14" fmla="*/ 2 w 272"/>
                <a:gd name="T15" fmla="*/ 8 h 270"/>
                <a:gd name="T16" fmla="*/ 0 w 272"/>
                <a:gd name="T17" fmla="*/ 12 h 270"/>
                <a:gd name="T18" fmla="*/ 0 w 272"/>
                <a:gd name="T19" fmla="*/ 15 h 270"/>
                <a:gd name="T20" fmla="*/ 0 w 272"/>
                <a:gd name="T21" fmla="*/ 255 h 270"/>
                <a:gd name="T22" fmla="*/ 0 w 272"/>
                <a:gd name="T23" fmla="*/ 258 h 270"/>
                <a:gd name="T24" fmla="*/ 2 w 272"/>
                <a:gd name="T25" fmla="*/ 261 h 270"/>
                <a:gd name="T26" fmla="*/ 3 w 272"/>
                <a:gd name="T27" fmla="*/ 264 h 270"/>
                <a:gd name="T28" fmla="*/ 5 w 272"/>
                <a:gd name="T29" fmla="*/ 266 h 270"/>
                <a:gd name="T30" fmla="*/ 7 w 272"/>
                <a:gd name="T31" fmla="*/ 268 h 270"/>
                <a:gd name="T32" fmla="*/ 9 w 272"/>
                <a:gd name="T33" fmla="*/ 269 h 270"/>
                <a:gd name="T34" fmla="*/ 12 w 272"/>
                <a:gd name="T35" fmla="*/ 270 h 270"/>
                <a:gd name="T36" fmla="*/ 15 w 272"/>
                <a:gd name="T37" fmla="*/ 270 h 270"/>
                <a:gd name="T38" fmla="*/ 256 w 272"/>
                <a:gd name="T39" fmla="*/ 270 h 270"/>
                <a:gd name="T40" fmla="*/ 259 w 272"/>
                <a:gd name="T41" fmla="*/ 270 h 270"/>
                <a:gd name="T42" fmla="*/ 262 w 272"/>
                <a:gd name="T43" fmla="*/ 269 h 270"/>
                <a:gd name="T44" fmla="*/ 264 w 272"/>
                <a:gd name="T45" fmla="*/ 268 h 270"/>
                <a:gd name="T46" fmla="*/ 266 w 272"/>
                <a:gd name="T47" fmla="*/ 266 h 270"/>
                <a:gd name="T48" fmla="*/ 269 w 272"/>
                <a:gd name="T49" fmla="*/ 264 h 270"/>
                <a:gd name="T50" fmla="*/ 270 w 272"/>
                <a:gd name="T51" fmla="*/ 261 h 270"/>
                <a:gd name="T52" fmla="*/ 271 w 272"/>
                <a:gd name="T53" fmla="*/ 258 h 270"/>
                <a:gd name="T54" fmla="*/ 271 w 272"/>
                <a:gd name="T55" fmla="*/ 255 h 270"/>
                <a:gd name="T56" fmla="*/ 272 w 272"/>
                <a:gd name="T57" fmla="*/ 15 h 270"/>
                <a:gd name="T58" fmla="*/ 271 w 272"/>
                <a:gd name="T59" fmla="*/ 12 h 270"/>
                <a:gd name="T60" fmla="*/ 270 w 272"/>
                <a:gd name="T61" fmla="*/ 8 h 270"/>
                <a:gd name="T62" fmla="*/ 269 w 272"/>
                <a:gd name="T63" fmla="*/ 6 h 270"/>
                <a:gd name="T64" fmla="*/ 266 w 272"/>
                <a:gd name="T65" fmla="*/ 4 h 270"/>
                <a:gd name="T66" fmla="*/ 264 w 272"/>
                <a:gd name="T67" fmla="*/ 2 h 270"/>
                <a:gd name="T68" fmla="*/ 262 w 272"/>
                <a:gd name="T69" fmla="*/ 1 h 270"/>
                <a:gd name="T70" fmla="*/ 259 w 272"/>
                <a:gd name="T71" fmla="*/ 0 h 270"/>
                <a:gd name="T72" fmla="*/ 256 w 272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C9B72E1F-3C79-432A-8755-50B2E74B4FF1}"/>
              </a:ext>
            </a:extLst>
          </p:cNvPr>
          <p:cNvGrpSpPr/>
          <p:nvPr/>
        </p:nvGrpSpPr>
        <p:grpSpPr>
          <a:xfrm>
            <a:off x="7799097" y="2445363"/>
            <a:ext cx="336153" cy="347679"/>
            <a:chOff x="3181350" y="1920875"/>
            <a:chExt cx="277813" cy="287338"/>
          </a:xfrm>
          <a:solidFill>
            <a:schemeClr val="bg1"/>
          </a:solidFill>
        </p:grpSpPr>
        <p:sp>
          <p:nvSpPr>
            <p:cNvPr id="140" name="Rectangle 780">
              <a:extLst>
                <a:ext uri="{FF2B5EF4-FFF2-40B4-BE49-F238E27FC236}">
                  <a16:creationId xmlns:a16="http://schemas.microsoft.com/office/drawing/2014/main" id="{6B8A034E-A64F-47D0-9AF8-166052A4A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Rectangle 781">
              <a:extLst>
                <a:ext uri="{FF2B5EF4-FFF2-40B4-BE49-F238E27FC236}">
                  <a16:creationId xmlns:a16="http://schemas.microsoft.com/office/drawing/2014/main" id="{386F60AA-D4DE-4A44-B78B-134BFAB8D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82">
              <a:extLst>
                <a:ext uri="{FF2B5EF4-FFF2-40B4-BE49-F238E27FC236}">
                  <a16:creationId xmlns:a16="http://schemas.microsoft.com/office/drawing/2014/main" id="{65EA89C7-0228-4581-9C6A-0159CD500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2160588"/>
              <a:ext cx="85725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1 w 271"/>
                <a:gd name="T5" fmla="*/ 92 h 152"/>
                <a:gd name="T6" fmla="*/ 4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3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2 w 271"/>
                <a:gd name="T21" fmla="*/ 139 h 152"/>
                <a:gd name="T22" fmla="*/ 39 w 271"/>
                <a:gd name="T23" fmla="*/ 142 h 152"/>
                <a:gd name="T24" fmla="*/ 45 w 271"/>
                <a:gd name="T25" fmla="*/ 145 h 152"/>
                <a:gd name="T26" fmla="*/ 53 w 271"/>
                <a:gd name="T27" fmla="*/ 148 h 152"/>
                <a:gd name="T28" fmla="*/ 60 w 271"/>
                <a:gd name="T29" fmla="*/ 149 h 152"/>
                <a:gd name="T30" fmla="*/ 68 w 271"/>
                <a:gd name="T31" fmla="*/ 152 h 152"/>
                <a:gd name="T32" fmla="*/ 75 w 271"/>
                <a:gd name="T33" fmla="*/ 152 h 152"/>
                <a:gd name="T34" fmla="*/ 195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8 w 271"/>
                <a:gd name="T41" fmla="*/ 148 h 152"/>
                <a:gd name="T42" fmla="*/ 224 w 271"/>
                <a:gd name="T43" fmla="*/ 145 h 152"/>
                <a:gd name="T44" fmla="*/ 231 w 271"/>
                <a:gd name="T45" fmla="*/ 142 h 152"/>
                <a:gd name="T46" fmla="*/ 237 w 271"/>
                <a:gd name="T47" fmla="*/ 139 h 152"/>
                <a:gd name="T48" fmla="*/ 244 w 271"/>
                <a:gd name="T49" fmla="*/ 134 h 152"/>
                <a:gd name="T50" fmla="*/ 249 w 271"/>
                <a:gd name="T51" fmla="*/ 129 h 152"/>
                <a:gd name="T52" fmla="*/ 253 w 271"/>
                <a:gd name="T53" fmla="*/ 124 h 152"/>
                <a:gd name="T54" fmla="*/ 258 w 271"/>
                <a:gd name="T55" fmla="*/ 118 h 152"/>
                <a:gd name="T56" fmla="*/ 262 w 271"/>
                <a:gd name="T57" fmla="*/ 112 h 152"/>
                <a:gd name="T58" fmla="*/ 265 w 271"/>
                <a:gd name="T59" fmla="*/ 105 h 152"/>
                <a:gd name="T60" fmla="*/ 267 w 271"/>
                <a:gd name="T61" fmla="*/ 99 h 152"/>
                <a:gd name="T62" fmla="*/ 269 w 271"/>
                <a:gd name="T63" fmla="*/ 92 h 152"/>
                <a:gd name="T64" fmla="*/ 271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4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2" y="139"/>
                  </a:lnTo>
                  <a:lnTo>
                    <a:pt x="39" y="142"/>
                  </a:lnTo>
                  <a:lnTo>
                    <a:pt x="45" y="145"/>
                  </a:lnTo>
                  <a:lnTo>
                    <a:pt x="53" y="148"/>
                  </a:lnTo>
                  <a:lnTo>
                    <a:pt x="60" y="149"/>
                  </a:lnTo>
                  <a:lnTo>
                    <a:pt x="68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8" y="148"/>
                  </a:lnTo>
                  <a:lnTo>
                    <a:pt x="224" y="145"/>
                  </a:lnTo>
                  <a:lnTo>
                    <a:pt x="231" y="142"/>
                  </a:lnTo>
                  <a:lnTo>
                    <a:pt x="237" y="139"/>
                  </a:lnTo>
                  <a:lnTo>
                    <a:pt x="244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8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1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Rectangle 783">
              <a:extLst>
                <a:ext uri="{FF2B5EF4-FFF2-40B4-BE49-F238E27FC236}">
                  <a16:creationId xmlns:a16="http://schemas.microsoft.com/office/drawing/2014/main" id="{2EB06978-C9B9-4054-996F-DA5B55D86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784">
              <a:extLst>
                <a:ext uri="{FF2B5EF4-FFF2-40B4-BE49-F238E27FC236}">
                  <a16:creationId xmlns:a16="http://schemas.microsoft.com/office/drawing/2014/main" id="{A0D79AF1-4849-4411-AEB6-927F7DAF1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920875"/>
              <a:ext cx="85725" cy="134938"/>
            </a:xfrm>
            <a:custGeom>
              <a:avLst/>
              <a:gdLst>
                <a:gd name="T0" fmla="*/ 256 w 271"/>
                <a:gd name="T1" fmla="*/ 0 h 422"/>
                <a:gd name="T2" fmla="*/ 252 w 271"/>
                <a:gd name="T3" fmla="*/ 0 h 422"/>
                <a:gd name="T4" fmla="*/ 250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39 w 271"/>
                <a:gd name="T21" fmla="*/ 235 h 422"/>
                <a:gd name="T22" fmla="*/ 237 w 271"/>
                <a:gd name="T23" fmla="*/ 244 h 422"/>
                <a:gd name="T24" fmla="*/ 233 w 271"/>
                <a:gd name="T25" fmla="*/ 251 h 422"/>
                <a:gd name="T26" fmla="*/ 228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5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3 w 271"/>
                <a:gd name="T45" fmla="*/ 258 h 422"/>
                <a:gd name="T46" fmla="*/ 38 w 271"/>
                <a:gd name="T47" fmla="*/ 251 h 422"/>
                <a:gd name="T48" fmla="*/ 34 w 271"/>
                <a:gd name="T49" fmla="*/ 244 h 422"/>
                <a:gd name="T50" fmla="*/ 30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29 w 271"/>
                <a:gd name="T57" fmla="*/ 12 h 422"/>
                <a:gd name="T58" fmla="*/ 28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7 w 271"/>
                <a:gd name="T69" fmla="*/ 0 h 422"/>
                <a:gd name="T70" fmla="*/ 15 w 271"/>
                <a:gd name="T71" fmla="*/ 0 h 422"/>
                <a:gd name="T72" fmla="*/ 12 w 271"/>
                <a:gd name="T73" fmla="*/ 0 h 422"/>
                <a:gd name="T74" fmla="*/ 9 w 271"/>
                <a:gd name="T75" fmla="*/ 2 h 422"/>
                <a:gd name="T76" fmla="*/ 7 w 271"/>
                <a:gd name="T77" fmla="*/ 3 h 422"/>
                <a:gd name="T78" fmla="*/ 5 w 271"/>
                <a:gd name="T79" fmla="*/ 5 h 422"/>
                <a:gd name="T80" fmla="*/ 2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0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1 w 271"/>
                <a:gd name="T107" fmla="*/ 12 h 422"/>
                <a:gd name="T108" fmla="*/ 269 w 271"/>
                <a:gd name="T109" fmla="*/ 9 h 422"/>
                <a:gd name="T110" fmla="*/ 268 w 271"/>
                <a:gd name="T111" fmla="*/ 7 h 422"/>
                <a:gd name="T112" fmla="*/ 266 w 271"/>
                <a:gd name="T113" fmla="*/ 5 h 422"/>
                <a:gd name="T114" fmla="*/ 264 w 271"/>
                <a:gd name="T115" fmla="*/ 3 h 422"/>
                <a:gd name="T116" fmla="*/ 262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2" y="0"/>
                  </a:lnTo>
                  <a:lnTo>
                    <a:pt x="250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39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8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3" y="258"/>
                  </a:lnTo>
                  <a:lnTo>
                    <a:pt x="38" y="251"/>
                  </a:lnTo>
                  <a:lnTo>
                    <a:pt x="34" y="244"/>
                  </a:lnTo>
                  <a:lnTo>
                    <a:pt x="30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29" y="12"/>
                  </a:lnTo>
                  <a:lnTo>
                    <a:pt x="28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0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785">
              <a:extLst>
                <a:ext uri="{FF2B5EF4-FFF2-40B4-BE49-F238E27FC236}">
                  <a16:creationId xmlns:a16="http://schemas.microsoft.com/office/drawing/2014/main" id="{E08152BE-1105-4565-903F-8187B65E0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0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7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7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7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86">
              <a:extLst>
                <a:ext uri="{FF2B5EF4-FFF2-40B4-BE49-F238E27FC236}">
                  <a16:creationId xmlns:a16="http://schemas.microsoft.com/office/drawing/2014/main" id="{98FED710-13B2-47E9-9E00-A5CAFD390A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2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2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Rectangle 787">
              <a:extLst>
                <a:ext uri="{FF2B5EF4-FFF2-40B4-BE49-F238E27FC236}">
                  <a16:creationId xmlns:a16="http://schemas.microsoft.com/office/drawing/2014/main" id="{84AE3DCC-0A15-4B36-BFE6-12C187376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Rectangle 788">
              <a:extLst>
                <a:ext uri="{FF2B5EF4-FFF2-40B4-BE49-F238E27FC236}">
                  <a16:creationId xmlns:a16="http://schemas.microsoft.com/office/drawing/2014/main" id="{9B583BAF-D6A5-4140-815D-7E8DD414FD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Rectangle 789">
              <a:extLst>
                <a:ext uri="{FF2B5EF4-FFF2-40B4-BE49-F238E27FC236}">
                  <a16:creationId xmlns:a16="http://schemas.microsoft.com/office/drawing/2014/main" id="{7B4CC2F5-1DD4-4797-98C1-5F27779130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790">
              <a:extLst>
                <a:ext uri="{FF2B5EF4-FFF2-40B4-BE49-F238E27FC236}">
                  <a16:creationId xmlns:a16="http://schemas.microsoft.com/office/drawing/2014/main" id="{7EF5A3C8-31F6-4AC8-8163-7BDD5CE5F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2160588"/>
              <a:ext cx="85725" cy="47625"/>
            </a:xfrm>
            <a:custGeom>
              <a:avLst/>
              <a:gdLst>
                <a:gd name="T0" fmla="*/ 0 w 270"/>
                <a:gd name="T1" fmla="*/ 77 h 152"/>
                <a:gd name="T2" fmla="*/ 0 w 270"/>
                <a:gd name="T3" fmla="*/ 84 h 152"/>
                <a:gd name="T4" fmla="*/ 1 w 270"/>
                <a:gd name="T5" fmla="*/ 92 h 152"/>
                <a:gd name="T6" fmla="*/ 3 w 270"/>
                <a:gd name="T7" fmla="*/ 99 h 152"/>
                <a:gd name="T8" fmla="*/ 5 w 270"/>
                <a:gd name="T9" fmla="*/ 105 h 152"/>
                <a:gd name="T10" fmla="*/ 9 w 270"/>
                <a:gd name="T11" fmla="*/ 112 h 152"/>
                <a:gd name="T12" fmla="*/ 13 w 270"/>
                <a:gd name="T13" fmla="*/ 118 h 152"/>
                <a:gd name="T14" fmla="*/ 17 w 270"/>
                <a:gd name="T15" fmla="*/ 124 h 152"/>
                <a:gd name="T16" fmla="*/ 21 w 270"/>
                <a:gd name="T17" fmla="*/ 129 h 152"/>
                <a:gd name="T18" fmla="*/ 27 w 270"/>
                <a:gd name="T19" fmla="*/ 134 h 152"/>
                <a:gd name="T20" fmla="*/ 33 w 270"/>
                <a:gd name="T21" fmla="*/ 139 h 152"/>
                <a:gd name="T22" fmla="*/ 40 w 270"/>
                <a:gd name="T23" fmla="*/ 142 h 152"/>
                <a:gd name="T24" fmla="*/ 46 w 270"/>
                <a:gd name="T25" fmla="*/ 145 h 152"/>
                <a:gd name="T26" fmla="*/ 52 w 270"/>
                <a:gd name="T27" fmla="*/ 148 h 152"/>
                <a:gd name="T28" fmla="*/ 60 w 270"/>
                <a:gd name="T29" fmla="*/ 149 h 152"/>
                <a:gd name="T30" fmla="*/ 67 w 270"/>
                <a:gd name="T31" fmla="*/ 152 h 152"/>
                <a:gd name="T32" fmla="*/ 75 w 270"/>
                <a:gd name="T33" fmla="*/ 152 h 152"/>
                <a:gd name="T34" fmla="*/ 195 w 270"/>
                <a:gd name="T35" fmla="*/ 152 h 152"/>
                <a:gd name="T36" fmla="*/ 203 w 270"/>
                <a:gd name="T37" fmla="*/ 152 h 152"/>
                <a:gd name="T38" fmla="*/ 210 w 270"/>
                <a:gd name="T39" fmla="*/ 149 h 152"/>
                <a:gd name="T40" fmla="*/ 218 w 270"/>
                <a:gd name="T41" fmla="*/ 148 h 152"/>
                <a:gd name="T42" fmla="*/ 225 w 270"/>
                <a:gd name="T43" fmla="*/ 145 h 152"/>
                <a:gd name="T44" fmla="*/ 232 w 270"/>
                <a:gd name="T45" fmla="*/ 142 h 152"/>
                <a:gd name="T46" fmla="*/ 238 w 270"/>
                <a:gd name="T47" fmla="*/ 139 h 152"/>
                <a:gd name="T48" fmla="*/ 243 w 270"/>
                <a:gd name="T49" fmla="*/ 134 h 152"/>
                <a:gd name="T50" fmla="*/ 249 w 270"/>
                <a:gd name="T51" fmla="*/ 129 h 152"/>
                <a:gd name="T52" fmla="*/ 253 w 270"/>
                <a:gd name="T53" fmla="*/ 124 h 152"/>
                <a:gd name="T54" fmla="*/ 257 w 270"/>
                <a:gd name="T55" fmla="*/ 118 h 152"/>
                <a:gd name="T56" fmla="*/ 262 w 270"/>
                <a:gd name="T57" fmla="*/ 112 h 152"/>
                <a:gd name="T58" fmla="*/ 265 w 270"/>
                <a:gd name="T59" fmla="*/ 105 h 152"/>
                <a:gd name="T60" fmla="*/ 267 w 270"/>
                <a:gd name="T61" fmla="*/ 99 h 152"/>
                <a:gd name="T62" fmla="*/ 269 w 270"/>
                <a:gd name="T63" fmla="*/ 92 h 152"/>
                <a:gd name="T64" fmla="*/ 270 w 270"/>
                <a:gd name="T65" fmla="*/ 84 h 152"/>
                <a:gd name="T66" fmla="*/ 270 w 270"/>
                <a:gd name="T67" fmla="*/ 77 h 152"/>
                <a:gd name="T68" fmla="*/ 270 w 270"/>
                <a:gd name="T69" fmla="*/ 0 h 152"/>
                <a:gd name="T70" fmla="*/ 0 w 270"/>
                <a:gd name="T71" fmla="*/ 0 h 152"/>
                <a:gd name="T72" fmla="*/ 0 w 270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3" y="99"/>
                  </a:lnTo>
                  <a:lnTo>
                    <a:pt x="5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1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40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0" y="149"/>
                  </a:lnTo>
                  <a:lnTo>
                    <a:pt x="218" y="148"/>
                  </a:lnTo>
                  <a:lnTo>
                    <a:pt x="225" y="145"/>
                  </a:lnTo>
                  <a:lnTo>
                    <a:pt x="232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7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0" y="77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91">
              <a:extLst>
                <a:ext uri="{FF2B5EF4-FFF2-40B4-BE49-F238E27FC236}">
                  <a16:creationId xmlns:a16="http://schemas.microsoft.com/office/drawing/2014/main" id="{E08C3965-903C-4A93-81E7-A8AA7AFA6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920875"/>
              <a:ext cx="85725" cy="134938"/>
            </a:xfrm>
            <a:custGeom>
              <a:avLst/>
              <a:gdLst>
                <a:gd name="T0" fmla="*/ 255 w 270"/>
                <a:gd name="T1" fmla="*/ 0 h 422"/>
                <a:gd name="T2" fmla="*/ 253 w 270"/>
                <a:gd name="T3" fmla="*/ 0 h 422"/>
                <a:gd name="T4" fmla="*/ 250 w 270"/>
                <a:gd name="T5" fmla="*/ 2 h 422"/>
                <a:gd name="T6" fmla="*/ 248 w 270"/>
                <a:gd name="T7" fmla="*/ 3 h 422"/>
                <a:gd name="T8" fmla="*/ 246 w 270"/>
                <a:gd name="T9" fmla="*/ 5 h 422"/>
                <a:gd name="T10" fmla="*/ 243 w 270"/>
                <a:gd name="T11" fmla="*/ 7 h 422"/>
                <a:gd name="T12" fmla="*/ 241 w 270"/>
                <a:gd name="T13" fmla="*/ 9 h 422"/>
                <a:gd name="T14" fmla="*/ 241 w 270"/>
                <a:gd name="T15" fmla="*/ 12 h 422"/>
                <a:gd name="T16" fmla="*/ 240 w 270"/>
                <a:gd name="T17" fmla="*/ 15 h 422"/>
                <a:gd name="T18" fmla="*/ 240 w 270"/>
                <a:gd name="T19" fmla="*/ 226 h 422"/>
                <a:gd name="T20" fmla="*/ 240 w 270"/>
                <a:gd name="T21" fmla="*/ 235 h 422"/>
                <a:gd name="T22" fmla="*/ 237 w 270"/>
                <a:gd name="T23" fmla="*/ 244 h 422"/>
                <a:gd name="T24" fmla="*/ 233 w 270"/>
                <a:gd name="T25" fmla="*/ 251 h 422"/>
                <a:gd name="T26" fmla="*/ 227 w 270"/>
                <a:gd name="T27" fmla="*/ 258 h 422"/>
                <a:gd name="T28" fmla="*/ 221 w 270"/>
                <a:gd name="T29" fmla="*/ 263 h 422"/>
                <a:gd name="T30" fmla="*/ 213 w 270"/>
                <a:gd name="T31" fmla="*/ 268 h 422"/>
                <a:gd name="T32" fmla="*/ 205 w 270"/>
                <a:gd name="T33" fmla="*/ 271 h 422"/>
                <a:gd name="T34" fmla="*/ 195 w 270"/>
                <a:gd name="T35" fmla="*/ 271 h 422"/>
                <a:gd name="T36" fmla="*/ 75 w 270"/>
                <a:gd name="T37" fmla="*/ 271 h 422"/>
                <a:gd name="T38" fmla="*/ 66 w 270"/>
                <a:gd name="T39" fmla="*/ 271 h 422"/>
                <a:gd name="T40" fmla="*/ 58 w 270"/>
                <a:gd name="T41" fmla="*/ 268 h 422"/>
                <a:gd name="T42" fmla="*/ 49 w 270"/>
                <a:gd name="T43" fmla="*/ 263 h 422"/>
                <a:gd name="T44" fmla="*/ 43 w 270"/>
                <a:gd name="T45" fmla="*/ 258 h 422"/>
                <a:gd name="T46" fmla="*/ 37 w 270"/>
                <a:gd name="T47" fmla="*/ 251 h 422"/>
                <a:gd name="T48" fmla="*/ 33 w 270"/>
                <a:gd name="T49" fmla="*/ 244 h 422"/>
                <a:gd name="T50" fmla="*/ 31 w 270"/>
                <a:gd name="T51" fmla="*/ 235 h 422"/>
                <a:gd name="T52" fmla="*/ 30 w 270"/>
                <a:gd name="T53" fmla="*/ 226 h 422"/>
                <a:gd name="T54" fmla="*/ 30 w 270"/>
                <a:gd name="T55" fmla="*/ 15 h 422"/>
                <a:gd name="T56" fmla="*/ 30 w 270"/>
                <a:gd name="T57" fmla="*/ 12 h 422"/>
                <a:gd name="T58" fmla="*/ 29 w 270"/>
                <a:gd name="T59" fmla="*/ 9 h 422"/>
                <a:gd name="T60" fmla="*/ 27 w 270"/>
                <a:gd name="T61" fmla="*/ 7 h 422"/>
                <a:gd name="T62" fmla="*/ 26 w 270"/>
                <a:gd name="T63" fmla="*/ 5 h 422"/>
                <a:gd name="T64" fmla="*/ 24 w 270"/>
                <a:gd name="T65" fmla="*/ 3 h 422"/>
                <a:gd name="T66" fmla="*/ 20 w 270"/>
                <a:gd name="T67" fmla="*/ 2 h 422"/>
                <a:gd name="T68" fmla="*/ 18 w 270"/>
                <a:gd name="T69" fmla="*/ 0 h 422"/>
                <a:gd name="T70" fmla="*/ 15 w 270"/>
                <a:gd name="T71" fmla="*/ 0 h 422"/>
                <a:gd name="T72" fmla="*/ 12 w 270"/>
                <a:gd name="T73" fmla="*/ 0 h 422"/>
                <a:gd name="T74" fmla="*/ 9 w 270"/>
                <a:gd name="T75" fmla="*/ 2 h 422"/>
                <a:gd name="T76" fmla="*/ 6 w 270"/>
                <a:gd name="T77" fmla="*/ 3 h 422"/>
                <a:gd name="T78" fmla="*/ 4 w 270"/>
                <a:gd name="T79" fmla="*/ 5 h 422"/>
                <a:gd name="T80" fmla="*/ 2 w 270"/>
                <a:gd name="T81" fmla="*/ 7 h 422"/>
                <a:gd name="T82" fmla="*/ 1 w 270"/>
                <a:gd name="T83" fmla="*/ 9 h 422"/>
                <a:gd name="T84" fmla="*/ 0 w 270"/>
                <a:gd name="T85" fmla="*/ 12 h 422"/>
                <a:gd name="T86" fmla="*/ 0 w 270"/>
                <a:gd name="T87" fmla="*/ 15 h 422"/>
                <a:gd name="T88" fmla="*/ 0 w 270"/>
                <a:gd name="T89" fmla="*/ 226 h 422"/>
                <a:gd name="T90" fmla="*/ 0 w 270"/>
                <a:gd name="T91" fmla="*/ 231 h 422"/>
                <a:gd name="T92" fmla="*/ 1 w 270"/>
                <a:gd name="T93" fmla="*/ 236 h 422"/>
                <a:gd name="T94" fmla="*/ 0 w 270"/>
                <a:gd name="T95" fmla="*/ 239 h 422"/>
                <a:gd name="T96" fmla="*/ 0 w 270"/>
                <a:gd name="T97" fmla="*/ 241 h 422"/>
                <a:gd name="T98" fmla="*/ 0 w 270"/>
                <a:gd name="T99" fmla="*/ 422 h 422"/>
                <a:gd name="T100" fmla="*/ 270 w 270"/>
                <a:gd name="T101" fmla="*/ 422 h 422"/>
                <a:gd name="T102" fmla="*/ 270 w 270"/>
                <a:gd name="T103" fmla="*/ 226 h 422"/>
                <a:gd name="T104" fmla="*/ 270 w 270"/>
                <a:gd name="T105" fmla="*/ 15 h 422"/>
                <a:gd name="T106" fmla="*/ 270 w 270"/>
                <a:gd name="T107" fmla="*/ 12 h 422"/>
                <a:gd name="T108" fmla="*/ 269 w 270"/>
                <a:gd name="T109" fmla="*/ 9 h 422"/>
                <a:gd name="T110" fmla="*/ 268 w 270"/>
                <a:gd name="T111" fmla="*/ 7 h 422"/>
                <a:gd name="T112" fmla="*/ 266 w 270"/>
                <a:gd name="T113" fmla="*/ 5 h 422"/>
                <a:gd name="T114" fmla="*/ 264 w 270"/>
                <a:gd name="T115" fmla="*/ 3 h 422"/>
                <a:gd name="T116" fmla="*/ 262 w 270"/>
                <a:gd name="T117" fmla="*/ 2 h 422"/>
                <a:gd name="T118" fmla="*/ 258 w 270"/>
                <a:gd name="T119" fmla="*/ 0 h 422"/>
                <a:gd name="T120" fmla="*/ 255 w 270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0" h="422">
                  <a:moveTo>
                    <a:pt x="255" y="0"/>
                  </a:moveTo>
                  <a:lnTo>
                    <a:pt x="253" y="0"/>
                  </a:lnTo>
                  <a:lnTo>
                    <a:pt x="250" y="2"/>
                  </a:lnTo>
                  <a:lnTo>
                    <a:pt x="248" y="3"/>
                  </a:lnTo>
                  <a:lnTo>
                    <a:pt x="246" y="5"/>
                  </a:lnTo>
                  <a:lnTo>
                    <a:pt x="243" y="7"/>
                  </a:lnTo>
                  <a:lnTo>
                    <a:pt x="241" y="9"/>
                  </a:lnTo>
                  <a:lnTo>
                    <a:pt x="241" y="12"/>
                  </a:lnTo>
                  <a:lnTo>
                    <a:pt x="240" y="15"/>
                  </a:lnTo>
                  <a:lnTo>
                    <a:pt x="240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7" y="258"/>
                  </a:lnTo>
                  <a:lnTo>
                    <a:pt x="221" y="263"/>
                  </a:lnTo>
                  <a:lnTo>
                    <a:pt x="213" y="268"/>
                  </a:lnTo>
                  <a:lnTo>
                    <a:pt x="205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8" y="268"/>
                  </a:lnTo>
                  <a:lnTo>
                    <a:pt x="49" y="263"/>
                  </a:lnTo>
                  <a:lnTo>
                    <a:pt x="43" y="258"/>
                  </a:lnTo>
                  <a:lnTo>
                    <a:pt x="37" y="251"/>
                  </a:lnTo>
                  <a:lnTo>
                    <a:pt x="33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0" y="422"/>
                  </a:lnTo>
                  <a:lnTo>
                    <a:pt x="270" y="226"/>
                  </a:lnTo>
                  <a:lnTo>
                    <a:pt x="270" y="15"/>
                  </a:lnTo>
                  <a:lnTo>
                    <a:pt x="270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8" y="0"/>
                  </a:lnTo>
                  <a:lnTo>
                    <a:pt x="2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792">
              <a:extLst>
                <a:ext uri="{FF2B5EF4-FFF2-40B4-BE49-F238E27FC236}">
                  <a16:creationId xmlns:a16="http://schemas.microsoft.com/office/drawing/2014/main" id="{3E35C725-35FB-4C07-A625-2EBF3527B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6 w 30"/>
                <a:gd name="T41" fmla="*/ 3 h 181"/>
                <a:gd name="T42" fmla="*/ 4 w 30"/>
                <a:gd name="T43" fmla="*/ 5 h 181"/>
                <a:gd name="T44" fmla="*/ 2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2 w 30"/>
                <a:gd name="T59" fmla="*/ 174 h 181"/>
                <a:gd name="T60" fmla="*/ 4 w 30"/>
                <a:gd name="T61" fmla="*/ 176 h 181"/>
                <a:gd name="T62" fmla="*/ 6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2" y="174"/>
                  </a:lnTo>
                  <a:lnTo>
                    <a:pt x="4" y="176"/>
                  </a:lnTo>
                  <a:lnTo>
                    <a:pt x="6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793">
              <a:extLst>
                <a:ext uri="{FF2B5EF4-FFF2-40B4-BE49-F238E27FC236}">
                  <a16:creationId xmlns:a16="http://schemas.microsoft.com/office/drawing/2014/main" id="{2A4DAEDA-DA6D-4876-9646-5BDE72B62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58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2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2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2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2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794">
              <a:extLst>
                <a:ext uri="{FF2B5EF4-FFF2-40B4-BE49-F238E27FC236}">
                  <a16:creationId xmlns:a16="http://schemas.microsoft.com/office/drawing/2014/main" id="{E178E6A6-84A7-4BAE-AA9A-48F59F7A2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2160588"/>
              <a:ext cx="87313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2 w 271"/>
                <a:gd name="T5" fmla="*/ 92 h 152"/>
                <a:gd name="T6" fmla="*/ 3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2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3 w 271"/>
                <a:gd name="T21" fmla="*/ 139 h 152"/>
                <a:gd name="T22" fmla="*/ 39 w 271"/>
                <a:gd name="T23" fmla="*/ 142 h 152"/>
                <a:gd name="T24" fmla="*/ 46 w 271"/>
                <a:gd name="T25" fmla="*/ 145 h 152"/>
                <a:gd name="T26" fmla="*/ 52 w 271"/>
                <a:gd name="T27" fmla="*/ 148 h 152"/>
                <a:gd name="T28" fmla="*/ 60 w 271"/>
                <a:gd name="T29" fmla="*/ 149 h 152"/>
                <a:gd name="T30" fmla="*/ 67 w 271"/>
                <a:gd name="T31" fmla="*/ 152 h 152"/>
                <a:gd name="T32" fmla="*/ 75 w 271"/>
                <a:gd name="T33" fmla="*/ 152 h 152"/>
                <a:gd name="T34" fmla="*/ 196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7 w 271"/>
                <a:gd name="T41" fmla="*/ 148 h 152"/>
                <a:gd name="T42" fmla="*/ 225 w 271"/>
                <a:gd name="T43" fmla="*/ 145 h 152"/>
                <a:gd name="T44" fmla="*/ 231 w 271"/>
                <a:gd name="T45" fmla="*/ 142 h 152"/>
                <a:gd name="T46" fmla="*/ 238 w 271"/>
                <a:gd name="T47" fmla="*/ 139 h 152"/>
                <a:gd name="T48" fmla="*/ 243 w 271"/>
                <a:gd name="T49" fmla="*/ 134 h 152"/>
                <a:gd name="T50" fmla="*/ 248 w 271"/>
                <a:gd name="T51" fmla="*/ 129 h 152"/>
                <a:gd name="T52" fmla="*/ 254 w 271"/>
                <a:gd name="T53" fmla="*/ 124 h 152"/>
                <a:gd name="T54" fmla="*/ 258 w 271"/>
                <a:gd name="T55" fmla="*/ 118 h 152"/>
                <a:gd name="T56" fmla="*/ 261 w 271"/>
                <a:gd name="T57" fmla="*/ 112 h 152"/>
                <a:gd name="T58" fmla="*/ 264 w 271"/>
                <a:gd name="T59" fmla="*/ 105 h 152"/>
                <a:gd name="T60" fmla="*/ 268 w 271"/>
                <a:gd name="T61" fmla="*/ 99 h 152"/>
                <a:gd name="T62" fmla="*/ 269 w 271"/>
                <a:gd name="T63" fmla="*/ 92 h 152"/>
                <a:gd name="T64" fmla="*/ 270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2" y="92"/>
                  </a:lnTo>
                  <a:lnTo>
                    <a:pt x="3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2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39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6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7" y="148"/>
                  </a:lnTo>
                  <a:lnTo>
                    <a:pt x="225" y="145"/>
                  </a:lnTo>
                  <a:lnTo>
                    <a:pt x="231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8" y="129"/>
                  </a:lnTo>
                  <a:lnTo>
                    <a:pt x="254" y="124"/>
                  </a:lnTo>
                  <a:lnTo>
                    <a:pt x="258" y="118"/>
                  </a:lnTo>
                  <a:lnTo>
                    <a:pt x="261" y="112"/>
                  </a:lnTo>
                  <a:lnTo>
                    <a:pt x="264" y="105"/>
                  </a:lnTo>
                  <a:lnTo>
                    <a:pt x="268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795">
              <a:extLst>
                <a:ext uri="{FF2B5EF4-FFF2-40B4-BE49-F238E27FC236}">
                  <a16:creationId xmlns:a16="http://schemas.microsoft.com/office/drawing/2014/main" id="{FE068423-85F1-42D2-9816-51509429E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920875"/>
              <a:ext cx="87313" cy="134938"/>
            </a:xfrm>
            <a:custGeom>
              <a:avLst/>
              <a:gdLst>
                <a:gd name="T0" fmla="*/ 256 w 271"/>
                <a:gd name="T1" fmla="*/ 0 h 422"/>
                <a:gd name="T2" fmla="*/ 253 w 271"/>
                <a:gd name="T3" fmla="*/ 0 h 422"/>
                <a:gd name="T4" fmla="*/ 249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40 w 271"/>
                <a:gd name="T21" fmla="*/ 235 h 422"/>
                <a:gd name="T22" fmla="*/ 237 w 271"/>
                <a:gd name="T23" fmla="*/ 244 h 422"/>
                <a:gd name="T24" fmla="*/ 232 w 271"/>
                <a:gd name="T25" fmla="*/ 251 h 422"/>
                <a:gd name="T26" fmla="*/ 227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6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4 w 271"/>
                <a:gd name="T45" fmla="*/ 258 h 422"/>
                <a:gd name="T46" fmla="*/ 37 w 271"/>
                <a:gd name="T47" fmla="*/ 251 h 422"/>
                <a:gd name="T48" fmla="*/ 34 w 271"/>
                <a:gd name="T49" fmla="*/ 244 h 422"/>
                <a:gd name="T50" fmla="*/ 31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30 w 271"/>
                <a:gd name="T57" fmla="*/ 12 h 422"/>
                <a:gd name="T58" fmla="*/ 29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8 w 271"/>
                <a:gd name="T69" fmla="*/ 0 h 422"/>
                <a:gd name="T70" fmla="*/ 15 w 271"/>
                <a:gd name="T71" fmla="*/ 0 h 422"/>
                <a:gd name="T72" fmla="*/ 11 w 271"/>
                <a:gd name="T73" fmla="*/ 0 h 422"/>
                <a:gd name="T74" fmla="*/ 9 w 271"/>
                <a:gd name="T75" fmla="*/ 2 h 422"/>
                <a:gd name="T76" fmla="*/ 6 w 271"/>
                <a:gd name="T77" fmla="*/ 3 h 422"/>
                <a:gd name="T78" fmla="*/ 4 w 271"/>
                <a:gd name="T79" fmla="*/ 5 h 422"/>
                <a:gd name="T80" fmla="*/ 3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1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0 w 271"/>
                <a:gd name="T107" fmla="*/ 12 h 422"/>
                <a:gd name="T108" fmla="*/ 270 w 271"/>
                <a:gd name="T109" fmla="*/ 9 h 422"/>
                <a:gd name="T110" fmla="*/ 268 w 271"/>
                <a:gd name="T111" fmla="*/ 7 h 422"/>
                <a:gd name="T112" fmla="*/ 267 w 271"/>
                <a:gd name="T113" fmla="*/ 5 h 422"/>
                <a:gd name="T114" fmla="*/ 264 w 271"/>
                <a:gd name="T115" fmla="*/ 3 h 422"/>
                <a:gd name="T116" fmla="*/ 261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3" y="0"/>
                  </a:lnTo>
                  <a:lnTo>
                    <a:pt x="249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2" y="251"/>
                  </a:lnTo>
                  <a:lnTo>
                    <a:pt x="227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6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4" y="258"/>
                  </a:lnTo>
                  <a:lnTo>
                    <a:pt x="37" y="251"/>
                  </a:lnTo>
                  <a:lnTo>
                    <a:pt x="34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0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4" y="3"/>
                  </a:lnTo>
                  <a:lnTo>
                    <a:pt x="261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Rectangle 796">
              <a:extLst>
                <a:ext uri="{FF2B5EF4-FFF2-40B4-BE49-F238E27FC236}">
                  <a16:creationId xmlns:a16="http://schemas.microsoft.com/office/drawing/2014/main" id="{11CAFAE2-5C93-4666-BF8B-62D36BD94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93913"/>
              <a:ext cx="87313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Rectangle 797">
              <a:extLst>
                <a:ext uri="{FF2B5EF4-FFF2-40B4-BE49-F238E27FC236}">
                  <a16:creationId xmlns:a16="http://schemas.microsoft.com/office/drawing/2014/main" id="{4814B6CE-6116-4182-BC0D-EFEA07CA2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65338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Rectangle 798">
              <a:extLst>
                <a:ext uri="{FF2B5EF4-FFF2-40B4-BE49-F238E27FC236}">
                  <a16:creationId xmlns:a16="http://schemas.microsoft.com/office/drawing/2014/main" id="{FEEE15A0-772C-498B-B988-CB100BF4DF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132013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99">
              <a:extLst>
                <a:ext uri="{FF2B5EF4-FFF2-40B4-BE49-F238E27FC236}">
                  <a16:creationId xmlns:a16="http://schemas.microsoft.com/office/drawing/2014/main" id="{62FE787C-BB33-43F2-B5F5-986F9AC7C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3 w 30"/>
                <a:gd name="T7" fmla="*/ 179 h 181"/>
                <a:gd name="T8" fmla="*/ 25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5 w 30"/>
                <a:gd name="T27" fmla="*/ 5 h 181"/>
                <a:gd name="T28" fmla="*/ 23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3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1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1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3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800">
              <a:extLst>
                <a:ext uri="{FF2B5EF4-FFF2-40B4-BE49-F238E27FC236}">
                  <a16:creationId xmlns:a16="http://schemas.microsoft.com/office/drawing/2014/main" id="{5F3A1743-C344-4962-8EF3-D6744E02B4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930400"/>
              <a:ext cx="11113" cy="57150"/>
            </a:xfrm>
            <a:custGeom>
              <a:avLst/>
              <a:gdLst>
                <a:gd name="T0" fmla="*/ 16 w 31"/>
                <a:gd name="T1" fmla="*/ 181 h 181"/>
                <a:gd name="T2" fmla="*/ 18 w 31"/>
                <a:gd name="T3" fmla="*/ 181 h 181"/>
                <a:gd name="T4" fmla="*/ 21 w 31"/>
                <a:gd name="T5" fmla="*/ 180 h 181"/>
                <a:gd name="T6" fmla="*/ 23 w 31"/>
                <a:gd name="T7" fmla="*/ 179 h 181"/>
                <a:gd name="T8" fmla="*/ 25 w 31"/>
                <a:gd name="T9" fmla="*/ 176 h 181"/>
                <a:gd name="T10" fmla="*/ 28 w 31"/>
                <a:gd name="T11" fmla="*/ 174 h 181"/>
                <a:gd name="T12" fmla="*/ 29 w 31"/>
                <a:gd name="T13" fmla="*/ 172 h 181"/>
                <a:gd name="T14" fmla="*/ 30 w 31"/>
                <a:gd name="T15" fmla="*/ 169 h 181"/>
                <a:gd name="T16" fmla="*/ 31 w 31"/>
                <a:gd name="T17" fmla="*/ 166 h 181"/>
                <a:gd name="T18" fmla="*/ 31 w 31"/>
                <a:gd name="T19" fmla="*/ 16 h 181"/>
                <a:gd name="T20" fmla="*/ 30 w 31"/>
                <a:gd name="T21" fmla="*/ 12 h 181"/>
                <a:gd name="T22" fmla="*/ 29 w 31"/>
                <a:gd name="T23" fmla="*/ 9 h 181"/>
                <a:gd name="T24" fmla="*/ 28 w 31"/>
                <a:gd name="T25" fmla="*/ 7 h 181"/>
                <a:gd name="T26" fmla="*/ 25 w 31"/>
                <a:gd name="T27" fmla="*/ 5 h 181"/>
                <a:gd name="T28" fmla="*/ 23 w 31"/>
                <a:gd name="T29" fmla="*/ 3 h 181"/>
                <a:gd name="T30" fmla="*/ 21 w 31"/>
                <a:gd name="T31" fmla="*/ 2 h 181"/>
                <a:gd name="T32" fmla="*/ 18 w 31"/>
                <a:gd name="T33" fmla="*/ 0 h 181"/>
                <a:gd name="T34" fmla="*/ 16 w 31"/>
                <a:gd name="T35" fmla="*/ 0 h 181"/>
                <a:gd name="T36" fmla="*/ 13 w 31"/>
                <a:gd name="T37" fmla="*/ 0 h 181"/>
                <a:gd name="T38" fmla="*/ 9 w 31"/>
                <a:gd name="T39" fmla="*/ 2 h 181"/>
                <a:gd name="T40" fmla="*/ 7 w 31"/>
                <a:gd name="T41" fmla="*/ 3 h 181"/>
                <a:gd name="T42" fmla="*/ 5 w 31"/>
                <a:gd name="T43" fmla="*/ 5 h 181"/>
                <a:gd name="T44" fmla="*/ 3 w 31"/>
                <a:gd name="T45" fmla="*/ 7 h 181"/>
                <a:gd name="T46" fmla="*/ 2 w 31"/>
                <a:gd name="T47" fmla="*/ 9 h 181"/>
                <a:gd name="T48" fmla="*/ 1 w 31"/>
                <a:gd name="T49" fmla="*/ 12 h 181"/>
                <a:gd name="T50" fmla="*/ 0 w 31"/>
                <a:gd name="T51" fmla="*/ 16 h 181"/>
                <a:gd name="T52" fmla="*/ 0 w 31"/>
                <a:gd name="T53" fmla="*/ 166 h 181"/>
                <a:gd name="T54" fmla="*/ 1 w 31"/>
                <a:gd name="T55" fmla="*/ 169 h 181"/>
                <a:gd name="T56" fmla="*/ 2 w 31"/>
                <a:gd name="T57" fmla="*/ 172 h 181"/>
                <a:gd name="T58" fmla="*/ 3 w 31"/>
                <a:gd name="T59" fmla="*/ 174 h 181"/>
                <a:gd name="T60" fmla="*/ 5 w 31"/>
                <a:gd name="T61" fmla="*/ 176 h 181"/>
                <a:gd name="T62" fmla="*/ 7 w 31"/>
                <a:gd name="T63" fmla="*/ 179 h 181"/>
                <a:gd name="T64" fmla="*/ 9 w 31"/>
                <a:gd name="T65" fmla="*/ 180 h 181"/>
                <a:gd name="T66" fmla="*/ 13 w 31"/>
                <a:gd name="T67" fmla="*/ 181 h 181"/>
                <a:gd name="T68" fmla="*/ 16 w 31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" h="181">
                  <a:moveTo>
                    <a:pt x="16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1" y="166"/>
                  </a:lnTo>
                  <a:lnTo>
                    <a:pt x="31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6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04177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3054350" y="5534253"/>
            <a:ext cx="60833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>
                <a:latin typeface="+mj-lt"/>
              </a:rPr>
              <a:t>THANK </a:t>
            </a:r>
            <a:r>
              <a:rPr lang="en-US" sz="5400">
                <a:latin typeface="+mj-lt"/>
              </a:rPr>
              <a:t>YOU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215327-783E-4B3D-BB37-FF695F64210D}"/>
              </a:ext>
            </a:extLst>
          </p:cNvPr>
          <p:cNvGrpSpPr/>
          <p:nvPr/>
        </p:nvGrpSpPr>
        <p:grpSpPr>
          <a:xfrm>
            <a:off x="3309261" y="58061"/>
            <a:ext cx="5573478" cy="5573478"/>
            <a:chOff x="5905500" y="571500"/>
            <a:chExt cx="4546600" cy="45466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9DEFB15-FA52-4367-BCB9-66BC78D94E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70" t="10000" r="17737" b="10444"/>
            <a:stretch/>
          </p:blipFill>
          <p:spPr>
            <a:xfrm>
              <a:off x="5905500" y="571500"/>
              <a:ext cx="4546600" cy="4546600"/>
            </a:xfrm>
            <a:custGeom>
              <a:avLst/>
              <a:gdLst>
                <a:gd name="connsiteX0" fmla="*/ 2273300 w 4546600"/>
                <a:gd name="connsiteY0" fmla="*/ 0 h 4546600"/>
                <a:gd name="connsiteX1" fmla="*/ 4546600 w 4546600"/>
                <a:gd name="connsiteY1" fmla="*/ 2273300 h 4546600"/>
                <a:gd name="connsiteX2" fmla="*/ 2273300 w 4546600"/>
                <a:gd name="connsiteY2" fmla="*/ 4546600 h 4546600"/>
                <a:gd name="connsiteX3" fmla="*/ 0 w 4546600"/>
                <a:gd name="connsiteY3" fmla="*/ 2273300 h 454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6600" h="4546600">
                  <a:moveTo>
                    <a:pt x="2273300" y="0"/>
                  </a:moveTo>
                  <a:lnTo>
                    <a:pt x="4546600" y="2273300"/>
                  </a:lnTo>
                  <a:lnTo>
                    <a:pt x="2273300" y="4546600"/>
                  </a:lnTo>
                  <a:lnTo>
                    <a:pt x="0" y="2273300"/>
                  </a:lnTo>
                  <a:close/>
                </a:path>
              </a:pathLst>
            </a:custGeom>
          </p:spPr>
        </p:pic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F98AFC32-7F02-43CB-8485-44B6B2E13FCA}"/>
                </a:ext>
              </a:extLst>
            </p:cNvPr>
            <p:cNvSpPr/>
            <p:nvPr/>
          </p:nvSpPr>
          <p:spPr>
            <a:xfrm>
              <a:off x="6013450" y="679450"/>
              <a:ext cx="4330700" cy="433070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EB6224FF-D6BE-46FB-9C28-0F5E9B5D8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373" y="2561204"/>
            <a:ext cx="1985254" cy="56719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75300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690563" y="314325"/>
            <a:ext cx="10808351" cy="67710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b="1">
                <a:latin typeface="+mj-lt"/>
              </a:rPr>
              <a:t>NỘI DUNG </a:t>
            </a:r>
            <a:r>
              <a:rPr lang="en-US" sz="4400">
                <a:latin typeface="+mj-lt"/>
              </a:rPr>
              <a:t>BÁO CÁO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63E2F68-FAAD-4B9C-AA3E-5D2EEC51B29B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0952245" y="4170295"/>
            <a:ext cx="1239754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2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7171E0C-EBCD-4BB1-A2A8-1C1909E0E15B}"/>
              </a:ext>
            </a:extLst>
          </p:cNvPr>
          <p:cNvGrpSpPr/>
          <p:nvPr/>
        </p:nvGrpSpPr>
        <p:grpSpPr>
          <a:xfrm>
            <a:off x="1239756" y="3271327"/>
            <a:ext cx="4699275" cy="1797939"/>
            <a:chOff x="1120610" y="3271327"/>
            <a:chExt cx="4699275" cy="17979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5D970D-C2DA-45F7-91DD-97A5E204899A}"/>
                </a:ext>
              </a:extLst>
            </p:cNvPr>
            <p:cNvSpPr/>
            <p:nvPr/>
          </p:nvSpPr>
          <p:spPr>
            <a:xfrm>
              <a:off x="1120610" y="3427346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C284BAC7-3F58-4AB3-82DB-EF4A8638B49D}"/>
                </a:ext>
              </a:extLst>
            </p:cNvPr>
            <p:cNvSpPr/>
            <p:nvPr/>
          </p:nvSpPr>
          <p:spPr>
            <a:xfrm rot="5400000">
              <a:off x="4145942" y="3395323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DBC07A-EA98-4A2F-A57B-BA484D4DDF83}"/>
                </a:ext>
              </a:extLst>
            </p:cNvPr>
            <p:cNvSpPr txBox="1"/>
            <p:nvPr/>
          </p:nvSpPr>
          <p:spPr>
            <a:xfrm>
              <a:off x="4354348" y="3616298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XÂY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DỰNG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439C61-B24B-4F94-AC83-75EFFAF0968C}"/>
              </a:ext>
            </a:extLst>
          </p:cNvPr>
          <p:cNvGrpSpPr/>
          <p:nvPr/>
        </p:nvGrpSpPr>
        <p:grpSpPr>
          <a:xfrm>
            <a:off x="6252973" y="3271327"/>
            <a:ext cx="4699272" cy="1797939"/>
            <a:chOff x="6133827" y="2982038"/>
            <a:chExt cx="4699272" cy="17979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6992184-68A9-4985-8AB1-B1A6FD66C121}"/>
                </a:ext>
              </a:extLst>
            </p:cNvPr>
            <p:cNvSpPr/>
            <p:nvPr/>
          </p:nvSpPr>
          <p:spPr>
            <a:xfrm>
              <a:off x="6908799" y="3138056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44AEB6FC-837F-4506-87D5-329D7032D6B2}"/>
                </a:ext>
              </a:extLst>
            </p:cNvPr>
            <p:cNvSpPr/>
            <p:nvPr/>
          </p:nvSpPr>
          <p:spPr>
            <a:xfrm rot="5400000">
              <a:off x="6009831" y="3106034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69E2545-C800-42F2-8883-1551D5867FD4}"/>
                </a:ext>
              </a:extLst>
            </p:cNvPr>
            <p:cNvSpPr txBox="1"/>
            <p:nvPr/>
          </p:nvSpPr>
          <p:spPr>
            <a:xfrm>
              <a:off x="6218237" y="3604008"/>
              <a:ext cx="1381125" cy="553998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DEMO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D558ABB-20CF-4D34-A76B-DE8D7E617DFE}"/>
              </a:ext>
            </a:extLst>
          </p:cNvPr>
          <p:cNvGrpSpPr/>
          <p:nvPr/>
        </p:nvGrpSpPr>
        <p:grpSpPr>
          <a:xfrm>
            <a:off x="759475" y="1530000"/>
            <a:ext cx="4699274" cy="1797939"/>
            <a:chOff x="1631076" y="1530000"/>
            <a:chExt cx="4699274" cy="179793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960659-3872-4C3D-925F-8A285B96802C}"/>
                </a:ext>
              </a:extLst>
            </p:cNvPr>
            <p:cNvSpPr/>
            <p:nvPr/>
          </p:nvSpPr>
          <p:spPr>
            <a:xfrm>
              <a:off x="1631076" y="1686019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14A31980-B7C1-4F5C-98A5-A737A70C0F1E}"/>
                </a:ext>
              </a:extLst>
            </p:cNvPr>
            <p:cNvSpPr/>
            <p:nvPr/>
          </p:nvSpPr>
          <p:spPr>
            <a:xfrm rot="5400000">
              <a:off x="4656407" y="1653996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FCF660-37B8-45A0-9C79-E1A032B692ED}"/>
                </a:ext>
              </a:extLst>
            </p:cNvPr>
            <p:cNvSpPr txBox="1"/>
            <p:nvPr/>
          </p:nvSpPr>
          <p:spPr>
            <a:xfrm>
              <a:off x="4864814" y="1874971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GIỚI 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THIỆU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0254475-4444-40C2-B388-DFE3D149C54D}"/>
              </a:ext>
            </a:extLst>
          </p:cNvPr>
          <p:cNvGrpSpPr/>
          <p:nvPr/>
        </p:nvGrpSpPr>
        <p:grpSpPr>
          <a:xfrm>
            <a:off x="6755120" y="1530000"/>
            <a:ext cx="4677405" cy="1797939"/>
            <a:chOff x="7070890" y="1220291"/>
            <a:chExt cx="4677405" cy="1797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26F98C-E45D-45D9-9EDE-770CA5A7CC79}"/>
                </a:ext>
              </a:extLst>
            </p:cNvPr>
            <p:cNvSpPr/>
            <p:nvPr/>
          </p:nvSpPr>
          <p:spPr>
            <a:xfrm>
              <a:off x="7823995" y="1376310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5E915237-C0F2-4972-8B99-04DF521424D8}"/>
                </a:ext>
              </a:extLst>
            </p:cNvPr>
            <p:cNvSpPr/>
            <p:nvPr/>
          </p:nvSpPr>
          <p:spPr>
            <a:xfrm rot="5400000">
              <a:off x="6946894" y="1344287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836FC8-60DF-4BD2-B7DB-501ECB9AA790}"/>
                </a:ext>
              </a:extLst>
            </p:cNvPr>
            <p:cNvSpPr txBox="1"/>
            <p:nvPr/>
          </p:nvSpPr>
          <p:spPr>
            <a:xfrm>
              <a:off x="7155300" y="1565262"/>
              <a:ext cx="1381125" cy="110799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GIAO</a:t>
              </a:r>
            </a:p>
            <a:p>
              <a:pPr algn="ctr"/>
              <a:r>
                <a:rPr lang="en-US" sz="3600" b="1">
                  <a:solidFill>
                    <a:schemeClr val="tx1">
                      <a:lumMod val="75000"/>
                      <a:lumOff val="25000"/>
                    </a:schemeClr>
                  </a:solidFill>
                  <a:latin typeface="Quicksand" pitchFamily="2" charset="0"/>
                </a:rPr>
                <a:t>TIẾP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7755" y="2182748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Giới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thiệu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tổng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quan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lý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do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, </a:t>
            </a:r>
            <a:r>
              <a:rPr lang="vi-VN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ư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u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điểm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về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5DFFE6-BE30-4FF5-8218-87BC2BB276A6}"/>
              </a:ext>
            </a:extLst>
          </p:cNvPr>
          <p:cNvSpPr txBox="1"/>
          <p:nvPr/>
        </p:nvSpPr>
        <p:spPr>
          <a:xfrm>
            <a:off x="1399346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Tiếp hành xây dựng ứng dụng sử dụng User Control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8441478" y="2059638"/>
            <a:ext cx="2832767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Cách giao tiếp giữa 2 user control, giữa user control với form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CF470A-B12D-4BF1-93E3-CC17AA0F3992}"/>
              </a:ext>
            </a:extLst>
          </p:cNvPr>
          <p:cNvSpPr txBox="1"/>
          <p:nvPr/>
        </p:nvSpPr>
        <p:spPr>
          <a:xfrm>
            <a:off x="7948257" y="3924073"/>
            <a:ext cx="2832767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Chạy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thử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ứng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có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sử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</a:t>
            </a:r>
            <a:r>
              <a:rPr lang="en-US" sz="1600" err="1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dụng</a:t>
            </a:r>
            <a:r>
              <a:rPr lang="en-US" sz="1600">
                <a:solidFill>
                  <a:schemeClr val="tx1">
                    <a:lumMod val="75000"/>
                    <a:lumOff val="25000"/>
                  </a:schemeClr>
                </a:solidFill>
                <a:latin typeface="Quicksand" pitchFamily="2" charset="0"/>
              </a:rPr>
              <a:t> User Control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2525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4C9C0B-067D-4F3A-9315-805779B7F0DB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0" y="4170295"/>
            <a:ext cx="123975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64436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6" presetClass="emph" presetSubtype="0" repeatCount="indefinite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1" dur="25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4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GIỚI THIỆU </a:t>
            </a:r>
            <a:r>
              <a:rPr lang="en-US" sz="3600" b="1">
                <a:latin typeface="+mj-lt"/>
              </a:rPr>
              <a:t>USER CONTROL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3</a:t>
            </a:fld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A00571E-411D-4C15-B2ED-14DFD645F7A4}"/>
              </a:ext>
            </a:extLst>
          </p:cNvPr>
          <p:cNvGrpSpPr/>
          <p:nvPr/>
        </p:nvGrpSpPr>
        <p:grpSpPr>
          <a:xfrm>
            <a:off x="907771" y="1750151"/>
            <a:ext cx="5001650" cy="1477328"/>
            <a:chOff x="2562895" y="1897663"/>
            <a:chExt cx="5001650" cy="1477328"/>
          </a:xfrm>
        </p:grpSpPr>
        <p:sp>
          <p:nvSpPr>
            <p:cNvPr id="41" name="Freeform 4460">
              <a:extLst>
                <a:ext uri="{FF2B5EF4-FFF2-40B4-BE49-F238E27FC236}">
                  <a16:creationId xmlns:a16="http://schemas.microsoft.com/office/drawing/2014/main" id="{70C96CB5-C54F-488C-B924-7C1EFA0EF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FF91E82-2914-42E0-9AB0-E0467A788939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147732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vi-VN" sz="2400" b="1">
                  <a:latin typeface="Quicksand" pitchFamily="2" charset="0"/>
                </a:rPr>
                <a:t>User</a:t>
              </a:r>
              <a:r>
                <a:rPr lang="en-US" sz="2400" b="1">
                  <a:latin typeface="Quicksand" pitchFamily="2" charset="0"/>
                </a:rPr>
                <a:t> c</a:t>
              </a:r>
              <a:r>
                <a:rPr lang="vi-VN" sz="2400" b="1">
                  <a:latin typeface="Quicksand" pitchFamily="2" charset="0"/>
                </a:rPr>
                <a:t>ontrol</a:t>
              </a:r>
              <a:r>
                <a:rPr lang="en-US" sz="2400" b="1">
                  <a:latin typeface="Quicksand" pitchFamily="2" charset="0"/>
                </a:rPr>
                <a:t>:</a:t>
              </a:r>
              <a:r>
                <a:rPr lang="vi-VN" sz="2400">
                  <a:latin typeface="Quicksand" pitchFamily="2" charset="0"/>
                </a:rPr>
                <a:t> là một container chứa tất các cả các control khác vào do người dùng tự định nghĩa</a:t>
              </a:r>
              <a:endParaRPr lang="en-US" sz="2400">
                <a:latin typeface="Quicksand" pitchFamily="2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632A573-F82E-49A8-ACD9-B77AA22C05E3}"/>
              </a:ext>
            </a:extLst>
          </p:cNvPr>
          <p:cNvGrpSpPr/>
          <p:nvPr/>
        </p:nvGrpSpPr>
        <p:grpSpPr>
          <a:xfrm>
            <a:off x="907771" y="3443305"/>
            <a:ext cx="5001650" cy="1107996"/>
            <a:chOff x="2562895" y="1897663"/>
            <a:chExt cx="5001650" cy="1107996"/>
          </a:xfrm>
        </p:grpSpPr>
        <p:sp>
          <p:nvSpPr>
            <p:cNvPr id="44" name="Freeform 4460">
              <a:extLst>
                <a:ext uri="{FF2B5EF4-FFF2-40B4-BE49-F238E27FC236}">
                  <a16:creationId xmlns:a16="http://schemas.microsoft.com/office/drawing/2014/main" id="{806A6737-918E-4688-8151-AD1F97A5B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BC2701-F951-40F2-94C5-EED0206FF3B9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 b="1">
                  <a:latin typeface="Quicksand" pitchFamily="2" charset="0"/>
                </a:rPr>
                <a:t>Tính tái sử dụng</a:t>
              </a:r>
              <a:r>
                <a:rPr lang="en-US" sz="2400">
                  <a:latin typeface="Quicksand" pitchFamily="2" charset="0"/>
                </a:rPr>
                <a:t>: các control này chúng ta có thể sử dụng lại cho các form khác nhau</a:t>
              </a:r>
            </a:p>
          </p:txBody>
        </p:sp>
      </p:grp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B02C199-3FEF-4217-B531-3BA555340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426" y="1428756"/>
            <a:ext cx="5131488" cy="17842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8CE546-9E68-4DDF-991B-28FF955B9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4973" y="2762748"/>
            <a:ext cx="4758827" cy="14773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273B4E-BD8C-45E1-8284-A890813057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4266" y="4152368"/>
            <a:ext cx="1185192" cy="4949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C76CC57-8599-4F9E-90C7-E4C95DD9C7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9760" y="4176816"/>
            <a:ext cx="1198216" cy="4428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B0BAA9-E7F9-49D3-8E5A-724848AB0D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5367" y="4168379"/>
            <a:ext cx="1198216" cy="4818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1A8DA41-A825-44B4-90DD-72ECDF8C01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72420" y="4168576"/>
            <a:ext cx="1224264" cy="4624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EB53142-36C5-4247-B783-5339666A25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09421" y="1653527"/>
            <a:ext cx="6129930" cy="2310887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8D57F105-B7B4-47B7-9D35-9C04C7196ACB}"/>
              </a:ext>
            </a:extLst>
          </p:cNvPr>
          <p:cNvGrpSpPr/>
          <p:nvPr/>
        </p:nvGrpSpPr>
        <p:grpSpPr>
          <a:xfrm>
            <a:off x="907771" y="4682641"/>
            <a:ext cx="5001650" cy="1107996"/>
            <a:chOff x="2562895" y="1897663"/>
            <a:chExt cx="5001650" cy="1107996"/>
          </a:xfrm>
        </p:grpSpPr>
        <p:sp>
          <p:nvSpPr>
            <p:cNvPr id="36" name="Freeform 4460">
              <a:extLst>
                <a:ext uri="{FF2B5EF4-FFF2-40B4-BE49-F238E27FC236}">
                  <a16:creationId xmlns:a16="http://schemas.microsoft.com/office/drawing/2014/main" id="{F007DC9D-A428-4A87-80AC-36CBDFCC98D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>
                <a:latin typeface="Quicksand" pitchFamily="2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8999F2E-0F8B-42D2-A801-93A8FE1AC69D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110799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400">
                  <a:latin typeface="Quicksand" pitchFamily="2" charset="0"/>
                </a:rPr>
                <a:t>Khi xây dựng tách biệt ra từng user control </a:t>
              </a:r>
              <a:r>
                <a:rPr lang="en-US" sz="2400" b="1">
                  <a:latin typeface="Quicksand" pitchFamily="2" charset="0"/>
                </a:rPr>
                <a:t>dễ dàng cho công việc quản lý source code</a:t>
              </a:r>
              <a:endParaRPr lang="en-US" sz="2400">
                <a:latin typeface="Quicksand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06265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rapezoid 102">
            <a:extLst>
              <a:ext uri="{FF2B5EF4-FFF2-40B4-BE49-F238E27FC236}">
                <a16:creationId xmlns:a16="http://schemas.microsoft.com/office/drawing/2014/main" id="{F9EFE84E-0561-4E2A-B949-BA10E92007BD}"/>
              </a:ext>
            </a:extLst>
          </p:cNvPr>
          <p:cNvSpPr/>
          <p:nvPr/>
        </p:nvSpPr>
        <p:spPr>
          <a:xfrm>
            <a:off x="9443828" y="3132212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rapezoid 99">
            <a:extLst>
              <a:ext uri="{FF2B5EF4-FFF2-40B4-BE49-F238E27FC236}">
                <a16:creationId xmlns:a16="http://schemas.microsoft.com/office/drawing/2014/main" id="{5E6D21A1-D109-4E6E-B205-F14C3377D098}"/>
              </a:ext>
            </a:extLst>
          </p:cNvPr>
          <p:cNvSpPr/>
          <p:nvPr/>
        </p:nvSpPr>
        <p:spPr>
          <a:xfrm>
            <a:off x="5571786" y="3152187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rapezoid 98">
            <a:extLst>
              <a:ext uri="{FF2B5EF4-FFF2-40B4-BE49-F238E27FC236}">
                <a16:creationId xmlns:a16="http://schemas.microsoft.com/office/drawing/2014/main" id="{3345889E-15A5-4EF8-8BEA-8813850D4809}"/>
              </a:ext>
            </a:extLst>
          </p:cNvPr>
          <p:cNvSpPr/>
          <p:nvPr/>
        </p:nvSpPr>
        <p:spPr>
          <a:xfrm>
            <a:off x="1895400" y="3152187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DỄ DÀNG </a:t>
            </a:r>
            <a:r>
              <a:rPr lang="en-US" sz="3600" b="1">
                <a:latin typeface="+mj-lt"/>
              </a:rPr>
              <a:t>PHÂN CHIA CÔNG VIỆC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4</a:t>
            </a:fld>
            <a:endParaRPr lang="en-US"/>
          </a:p>
        </p:txBody>
      </p:sp>
      <p:sp>
        <p:nvSpPr>
          <p:cNvPr id="42" name="Rectangle: Top Corners Rounded 41">
            <a:extLst>
              <a:ext uri="{FF2B5EF4-FFF2-40B4-BE49-F238E27FC236}">
                <a16:creationId xmlns:a16="http://schemas.microsoft.com/office/drawing/2014/main" id="{9D36FAA0-1191-4F6B-A17D-9F78FCA9B1E2}"/>
              </a:ext>
            </a:extLst>
          </p:cNvPr>
          <p:cNvSpPr/>
          <p:nvPr/>
        </p:nvSpPr>
        <p:spPr>
          <a:xfrm flipV="1">
            <a:off x="2045354" y="3152189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2D5B7D62-DBF4-4B61-AE64-B4CB8BC9A2BF}"/>
              </a:ext>
            </a:extLst>
          </p:cNvPr>
          <p:cNvSpPr/>
          <p:nvPr/>
        </p:nvSpPr>
        <p:spPr>
          <a:xfrm flipV="1">
            <a:off x="5721739" y="3152189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E607F9C6-D3E5-4CB1-8091-EF3383B02A48}"/>
              </a:ext>
            </a:extLst>
          </p:cNvPr>
          <p:cNvSpPr/>
          <p:nvPr/>
        </p:nvSpPr>
        <p:spPr>
          <a:xfrm flipV="1">
            <a:off x="9593781" y="3132212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50F481D-83C6-41E6-80DA-94434DFB02A9}"/>
              </a:ext>
            </a:extLst>
          </p:cNvPr>
          <p:cNvSpPr/>
          <p:nvPr/>
        </p:nvSpPr>
        <p:spPr>
          <a:xfrm>
            <a:off x="2218899" y="3325734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36A50FF-BE0C-413C-9C28-25976BE45733}"/>
              </a:ext>
            </a:extLst>
          </p:cNvPr>
          <p:cNvSpPr/>
          <p:nvPr/>
        </p:nvSpPr>
        <p:spPr>
          <a:xfrm>
            <a:off x="5895284" y="3325734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D86AA4F-6A4D-4E86-897B-6F5DAF24053D}"/>
              </a:ext>
            </a:extLst>
          </p:cNvPr>
          <p:cNvSpPr/>
          <p:nvPr/>
        </p:nvSpPr>
        <p:spPr>
          <a:xfrm>
            <a:off x="9767326" y="3305757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0AF9157-36D3-43AE-9E8E-29A436C19D41}"/>
              </a:ext>
            </a:extLst>
          </p:cNvPr>
          <p:cNvSpPr txBox="1"/>
          <p:nvPr/>
        </p:nvSpPr>
        <p:spPr>
          <a:xfrm>
            <a:off x="1743811" y="4528353"/>
            <a:ext cx="194319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1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Ngọc Kha)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CDDBCC7-19FE-4CF9-9990-E521DA6329DD}"/>
              </a:ext>
            </a:extLst>
          </p:cNvPr>
          <p:cNvSpPr txBox="1"/>
          <p:nvPr/>
        </p:nvSpPr>
        <p:spPr>
          <a:xfrm>
            <a:off x="5378789" y="4489346"/>
            <a:ext cx="194319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2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S</a:t>
            </a:r>
            <a:r>
              <a:rPr lang="vi-VN" sz="1600" b="1">
                <a:latin typeface="Quicksand" pitchFamily="2" charset="0"/>
              </a:rPr>
              <a:t>ơ</a:t>
            </a:r>
            <a:r>
              <a:rPr lang="en-US" sz="1600" b="1">
                <a:latin typeface="Quicksand" pitchFamily="2" charset="0"/>
              </a:rPr>
              <a:t>n Hải)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D54C8A5-0968-4FC7-BEDF-6272C07FAA63}"/>
              </a:ext>
            </a:extLst>
          </p:cNvPr>
          <p:cNvSpPr txBox="1"/>
          <p:nvPr/>
        </p:nvSpPr>
        <p:spPr>
          <a:xfrm>
            <a:off x="8836034" y="4474671"/>
            <a:ext cx="2807001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>
                <a:latin typeface="Quicksand" pitchFamily="2" charset="0"/>
              </a:rPr>
              <a:t>Module 3</a:t>
            </a:r>
          </a:p>
          <a:p>
            <a:pPr algn="ctr"/>
            <a:r>
              <a:rPr lang="en-US" sz="1600" b="1">
                <a:latin typeface="Quicksand" pitchFamily="2" charset="0"/>
              </a:rPr>
              <a:t>(Nguyễn Thị Hoàng Oanh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FFB22BE-127E-4100-B6E4-22DF1BD7F6F0}"/>
              </a:ext>
            </a:extLst>
          </p:cNvPr>
          <p:cNvGrpSpPr/>
          <p:nvPr/>
        </p:nvGrpSpPr>
        <p:grpSpPr>
          <a:xfrm>
            <a:off x="2485093" y="3635500"/>
            <a:ext cx="380334" cy="331736"/>
            <a:chOff x="9312275" y="5386388"/>
            <a:chExt cx="285750" cy="2492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73" name="Freeform 3445">
              <a:extLst>
                <a:ext uri="{FF2B5EF4-FFF2-40B4-BE49-F238E27FC236}">
                  <a16:creationId xmlns:a16="http://schemas.microsoft.com/office/drawing/2014/main" id="{387BE47F-7E39-404F-9A40-86CECEA2B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5386388"/>
              <a:ext cx="225425" cy="249238"/>
            </a:xfrm>
            <a:custGeom>
              <a:avLst/>
              <a:gdLst>
                <a:gd name="T0" fmla="*/ 384 w 569"/>
                <a:gd name="T1" fmla="*/ 376 h 628"/>
                <a:gd name="T2" fmla="*/ 359 w 569"/>
                <a:gd name="T3" fmla="*/ 309 h 628"/>
                <a:gd name="T4" fmla="*/ 379 w 569"/>
                <a:gd name="T5" fmla="*/ 290 h 628"/>
                <a:gd name="T6" fmla="*/ 397 w 569"/>
                <a:gd name="T7" fmla="*/ 253 h 628"/>
                <a:gd name="T8" fmla="*/ 406 w 569"/>
                <a:gd name="T9" fmla="*/ 213 h 628"/>
                <a:gd name="T10" fmla="*/ 415 w 569"/>
                <a:gd name="T11" fmla="*/ 203 h 628"/>
                <a:gd name="T12" fmla="*/ 420 w 569"/>
                <a:gd name="T13" fmla="*/ 184 h 628"/>
                <a:gd name="T14" fmla="*/ 416 w 569"/>
                <a:gd name="T15" fmla="*/ 154 h 628"/>
                <a:gd name="T16" fmla="*/ 411 w 569"/>
                <a:gd name="T17" fmla="*/ 123 h 628"/>
                <a:gd name="T18" fmla="*/ 420 w 569"/>
                <a:gd name="T19" fmla="*/ 78 h 628"/>
                <a:gd name="T20" fmla="*/ 415 w 569"/>
                <a:gd name="T21" fmla="*/ 46 h 628"/>
                <a:gd name="T22" fmla="*/ 402 w 569"/>
                <a:gd name="T23" fmla="*/ 28 h 628"/>
                <a:gd name="T24" fmla="*/ 382 w 569"/>
                <a:gd name="T25" fmla="*/ 15 h 628"/>
                <a:gd name="T26" fmla="*/ 341 w 569"/>
                <a:gd name="T27" fmla="*/ 3 h 628"/>
                <a:gd name="T28" fmla="*/ 291 w 569"/>
                <a:gd name="T29" fmla="*/ 1 h 628"/>
                <a:gd name="T30" fmla="*/ 245 w 569"/>
                <a:gd name="T31" fmla="*/ 10 h 628"/>
                <a:gd name="T32" fmla="*/ 213 w 569"/>
                <a:gd name="T33" fmla="*/ 27 h 628"/>
                <a:gd name="T34" fmla="*/ 200 w 569"/>
                <a:gd name="T35" fmla="*/ 42 h 628"/>
                <a:gd name="T36" fmla="*/ 181 w 569"/>
                <a:gd name="T37" fmla="*/ 44 h 628"/>
                <a:gd name="T38" fmla="*/ 163 w 569"/>
                <a:gd name="T39" fmla="*/ 56 h 628"/>
                <a:gd name="T40" fmla="*/ 154 w 569"/>
                <a:gd name="T41" fmla="*/ 86 h 628"/>
                <a:gd name="T42" fmla="*/ 164 w 569"/>
                <a:gd name="T43" fmla="*/ 139 h 628"/>
                <a:gd name="T44" fmla="*/ 160 w 569"/>
                <a:gd name="T45" fmla="*/ 141 h 628"/>
                <a:gd name="T46" fmla="*/ 153 w 569"/>
                <a:gd name="T47" fmla="*/ 154 h 628"/>
                <a:gd name="T48" fmla="*/ 149 w 569"/>
                <a:gd name="T49" fmla="*/ 184 h 628"/>
                <a:gd name="T50" fmla="*/ 153 w 569"/>
                <a:gd name="T51" fmla="*/ 202 h 628"/>
                <a:gd name="T52" fmla="*/ 163 w 569"/>
                <a:gd name="T53" fmla="*/ 213 h 628"/>
                <a:gd name="T54" fmla="*/ 169 w 569"/>
                <a:gd name="T55" fmla="*/ 236 h 628"/>
                <a:gd name="T56" fmla="*/ 180 w 569"/>
                <a:gd name="T57" fmla="*/ 268 h 628"/>
                <a:gd name="T58" fmla="*/ 203 w 569"/>
                <a:gd name="T59" fmla="*/ 299 h 628"/>
                <a:gd name="T60" fmla="*/ 215 w 569"/>
                <a:gd name="T61" fmla="*/ 367 h 628"/>
                <a:gd name="T62" fmla="*/ 177 w 569"/>
                <a:gd name="T63" fmla="*/ 381 h 628"/>
                <a:gd name="T64" fmla="*/ 111 w 569"/>
                <a:gd name="T65" fmla="*/ 404 h 628"/>
                <a:gd name="T66" fmla="*/ 47 w 569"/>
                <a:gd name="T67" fmla="*/ 434 h 628"/>
                <a:gd name="T68" fmla="*/ 22 w 569"/>
                <a:gd name="T69" fmla="*/ 456 h 628"/>
                <a:gd name="T70" fmla="*/ 10 w 569"/>
                <a:gd name="T71" fmla="*/ 487 h 628"/>
                <a:gd name="T72" fmla="*/ 1 w 569"/>
                <a:gd name="T73" fmla="*/ 557 h 628"/>
                <a:gd name="T74" fmla="*/ 0 w 569"/>
                <a:gd name="T75" fmla="*/ 620 h 628"/>
                <a:gd name="T76" fmla="*/ 11 w 569"/>
                <a:gd name="T77" fmla="*/ 628 h 628"/>
                <a:gd name="T78" fmla="*/ 565 w 569"/>
                <a:gd name="T79" fmla="*/ 624 h 628"/>
                <a:gd name="T80" fmla="*/ 569 w 569"/>
                <a:gd name="T81" fmla="*/ 597 h 628"/>
                <a:gd name="T82" fmla="*/ 562 w 569"/>
                <a:gd name="T83" fmla="*/ 510 h 628"/>
                <a:gd name="T84" fmla="*/ 551 w 569"/>
                <a:gd name="T85" fmla="*/ 461 h 628"/>
                <a:gd name="T86" fmla="*/ 537 w 569"/>
                <a:gd name="T87" fmla="*/ 444 h 628"/>
                <a:gd name="T88" fmla="*/ 484 w 569"/>
                <a:gd name="T89" fmla="*/ 413 h 628"/>
                <a:gd name="T90" fmla="*/ 408 w 569"/>
                <a:gd name="T91" fmla="*/ 3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9" h="628">
                  <a:moveTo>
                    <a:pt x="408" y="385"/>
                  </a:moveTo>
                  <a:lnTo>
                    <a:pt x="397" y="380"/>
                  </a:lnTo>
                  <a:lnTo>
                    <a:pt x="384" y="376"/>
                  </a:lnTo>
                  <a:lnTo>
                    <a:pt x="372" y="372"/>
                  </a:lnTo>
                  <a:lnTo>
                    <a:pt x="359" y="367"/>
                  </a:lnTo>
                  <a:lnTo>
                    <a:pt x="359" y="309"/>
                  </a:lnTo>
                  <a:lnTo>
                    <a:pt x="366" y="306"/>
                  </a:lnTo>
                  <a:lnTo>
                    <a:pt x="371" y="299"/>
                  </a:lnTo>
                  <a:lnTo>
                    <a:pt x="379" y="290"/>
                  </a:lnTo>
                  <a:lnTo>
                    <a:pt x="385" y="280"/>
                  </a:lnTo>
                  <a:lnTo>
                    <a:pt x="390" y="268"/>
                  </a:lnTo>
                  <a:lnTo>
                    <a:pt x="397" y="253"/>
                  </a:lnTo>
                  <a:lnTo>
                    <a:pt x="400" y="236"/>
                  </a:lnTo>
                  <a:lnTo>
                    <a:pt x="402" y="216"/>
                  </a:lnTo>
                  <a:lnTo>
                    <a:pt x="406" y="213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3"/>
                  </a:lnTo>
                  <a:lnTo>
                    <a:pt x="417" y="198"/>
                  </a:lnTo>
                  <a:lnTo>
                    <a:pt x="418" y="191"/>
                  </a:lnTo>
                  <a:lnTo>
                    <a:pt x="420" y="184"/>
                  </a:lnTo>
                  <a:lnTo>
                    <a:pt x="420" y="177"/>
                  </a:lnTo>
                  <a:lnTo>
                    <a:pt x="418" y="164"/>
                  </a:lnTo>
                  <a:lnTo>
                    <a:pt x="416" y="154"/>
                  </a:lnTo>
                  <a:lnTo>
                    <a:pt x="411" y="145"/>
                  </a:lnTo>
                  <a:lnTo>
                    <a:pt x="406" y="140"/>
                  </a:lnTo>
                  <a:lnTo>
                    <a:pt x="411" y="123"/>
                  </a:lnTo>
                  <a:lnTo>
                    <a:pt x="417" y="101"/>
                  </a:lnTo>
                  <a:lnTo>
                    <a:pt x="418" y="90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6"/>
                  </a:lnTo>
                  <a:lnTo>
                    <a:pt x="412" y="40"/>
                  </a:lnTo>
                  <a:lnTo>
                    <a:pt x="407" y="33"/>
                  </a:lnTo>
                  <a:lnTo>
                    <a:pt x="402" y="28"/>
                  </a:lnTo>
                  <a:lnTo>
                    <a:pt x="397" y="23"/>
                  </a:lnTo>
                  <a:lnTo>
                    <a:pt x="390" y="19"/>
                  </a:lnTo>
                  <a:lnTo>
                    <a:pt x="382" y="15"/>
                  </a:lnTo>
                  <a:lnTo>
                    <a:pt x="375" y="11"/>
                  </a:lnTo>
                  <a:lnTo>
                    <a:pt x="359" y="6"/>
                  </a:lnTo>
                  <a:lnTo>
                    <a:pt x="341" y="3"/>
                  </a:lnTo>
                  <a:lnTo>
                    <a:pt x="325" y="1"/>
                  </a:lnTo>
                  <a:lnTo>
                    <a:pt x="307" y="0"/>
                  </a:lnTo>
                  <a:lnTo>
                    <a:pt x="291" y="1"/>
                  </a:lnTo>
                  <a:lnTo>
                    <a:pt x="276" y="3"/>
                  </a:lnTo>
                  <a:lnTo>
                    <a:pt x="259" y="5"/>
                  </a:lnTo>
                  <a:lnTo>
                    <a:pt x="245" y="10"/>
                  </a:lnTo>
                  <a:lnTo>
                    <a:pt x="231" y="15"/>
                  </a:lnTo>
                  <a:lnTo>
                    <a:pt x="218" y="23"/>
                  </a:lnTo>
                  <a:lnTo>
                    <a:pt x="213" y="27"/>
                  </a:lnTo>
                  <a:lnTo>
                    <a:pt x="208" y="32"/>
                  </a:lnTo>
                  <a:lnTo>
                    <a:pt x="204" y="37"/>
                  </a:lnTo>
                  <a:lnTo>
                    <a:pt x="200" y="42"/>
                  </a:lnTo>
                  <a:lnTo>
                    <a:pt x="194" y="42"/>
                  </a:lnTo>
                  <a:lnTo>
                    <a:pt x="186" y="42"/>
                  </a:lnTo>
                  <a:lnTo>
                    <a:pt x="181" y="44"/>
                  </a:lnTo>
                  <a:lnTo>
                    <a:pt x="176" y="46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6"/>
                  </a:lnTo>
                  <a:lnTo>
                    <a:pt x="154" y="86"/>
                  </a:lnTo>
                  <a:lnTo>
                    <a:pt x="155" y="98"/>
                  </a:lnTo>
                  <a:lnTo>
                    <a:pt x="159" y="11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0" y="141"/>
                  </a:lnTo>
                  <a:lnTo>
                    <a:pt x="158" y="145"/>
                  </a:lnTo>
                  <a:lnTo>
                    <a:pt x="155" y="149"/>
                  </a:lnTo>
                  <a:lnTo>
                    <a:pt x="153" y="154"/>
                  </a:lnTo>
                  <a:lnTo>
                    <a:pt x="149" y="164"/>
                  </a:lnTo>
                  <a:lnTo>
                    <a:pt x="149" y="177"/>
                  </a:lnTo>
                  <a:lnTo>
                    <a:pt x="149" y="184"/>
                  </a:lnTo>
                  <a:lnTo>
                    <a:pt x="150" y="190"/>
                  </a:lnTo>
                  <a:lnTo>
                    <a:pt x="151" y="196"/>
                  </a:lnTo>
                  <a:lnTo>
                    <a:pt x="153" y="202"/>
                  </a:lnTo>
                  <a:lnTo>
                    <a:pt x="155" y="205"/>
                  </a:lnTo>
                  <a:lnTo>
                    <a:pt x="159" y="211"/>
                  </a:lnTo>
                  <a:lnTo>
                    <a:pt x="163" y="213"/>
                  </a:lnTo>
                  <a:lnTo>
                    <a:pt x="167" y="216"/>
                  </a:lnTo>
                  <a:lnTo>
                    <a:pt x="167" y="226"/>
                  </a:lnTo>
                  <a:lnTo>
                    <a:pt x="169" y="236"/>
                  </a:lnTo>
                  <a:lnTo>
                    <a:pt x="171" y="245"/>
                  </a:lnTo>
                  <a:lnTo>
                    <a:pt x="173" y="253"/>
                  </a:lnTo>
                  <a:lnTo>
                    <a:pt x="180" y="268"/>
                  </a:lnTo>
                  <a:lnTo>
                    <a:pt x="187" y="281"/>
                  </a:lnTo>
                  <a:lnTo>
                    <a:pt x="195" y="291"/>
                  </a:lnTo>
                  <a:lnTo>
                    <a:pt x="203" y="299"/>
                  </a:lnTo>
                  <a:lnTo>
                    <a:pt x="209" y="306"/>
                  </a:lnTo>
                  <a:lnTo>
                    <a:pt x="215" y="311"/>
                  </a:lnTo>
                  <a:lnTo>
                    <a:pt x="215" y="367"/>
                  </a:lnTo>
                  <a:lnTo>
                    <a:pt x="203" y="372"/>
                  </a:lnTo>
                  <a:lnTo>
                    <a:pt x="190" y="376"/>
                  </a:lnTo>
                  <a:lnTo>
                    <a:pt x="177" y="381"/>
                  </a:lnTo>
                  <a:lnTo>
                    <a:pt x="164" y="385"/>
                  </a:lnTo>
                  <a:lnTo>
                    <a:pt x="137" y="395"/>
                  </a:lnTo>
                  <a:lnTo>
                    <a:pt x="111" y="404"/>
                  </a:lnTo>
                  <a:lnTo>
                    <a:pt x="87" y="413"/>
                  </a:lnTo>
                  <a:lnTo>
                    <a:pt x="65" y="424"/>
                  </a:lnTo>
                  <a:lnTo>
                    <a:pt x="47" y="434"/>
                  </a:lnTo>
                  <a:lnTo>
                    <a:pt x="32" y="444"/>
                  </a:lnTo>
                  <a:lnTo>
                    <a:pt x="25" y="449"/>
                  </a:lnTo>
                  <a:lnTo>
                    <a:pt x="22" y="456"/>
                  </a:lnTo>
                  <a:lnTo>
                    <a:pt x="18" y="462"/>
                  </a:lnTo>
                  <a:lnTo>
                    <a:pt x="14" y="467"/>
                  </a:lnTo>
                  <a:lnTo>
                    <a:pt x="10" y="487"/>
                  </a:lnTo>
                  <a:lnTo>
                    <a:pt x="6" y="510"/>
                  </a:lnTo>
                  <a:lnTo>
                    <a:pt x="4" y="533"/>
                  </a:lnTo>
                  <a:lnTo>
                    <a:pt x="1" y="557"/>
                  </a:lnTo>
                  <a:lnTo>
                    <a:pt x="0" y="597"/>
                  </a:lnTo>
                  <a:lnTo>
                    <a:pt x="0" y="616"/>
                  </a:lnTo>
                  <a:lnTo>
                    <a:pt x="0" y="620"/>
                  </a:lnTo>
                  <a:lnTo>
                    <a:pt x="2" y="624"/>
                  </a:lnTo>
                  <a:lnTo>
                    <a:pt x="6" y="627"/>
                  </a:lnTo>
                  <a:lnTo>
                    <a:pt x="11" y="628"/>
                  </a:lnTo>
                  <a:lnTo>
                    <a:pt x="557" y="628"/>
                  </a:lnTo>
                  <a:lnTo>
                    <a:pt x="561" y="627"/>
                  </a:lnTo>
                  <a:lnTo>
                    <a:pt x="565" y="624"/>
                  </a:lnTo>
                  <a:lnTo>
                    <a:pt x="567" y="620"/>
                  </a:lnTo>
                  <a:lnTo>
                    <a:pt x="569" y="616"/>
                  </a:lnTo>
                  <a:lnTo>
                    <a:pt x="569" y="597"/>
                  </a:lnTo>
                  <a:lnTo>
                    <a:pt x="567" y="557"/>
                  </a:lnTo>
                  <a:lnTo>
                    <a:pt x="565" y="533"/>
                  </a:lnTo>
                  <a:lnTo>
                    <a:pt x="562" y="510"/>
                  </a:lnTo>
                  <a:lnTo>
                    <a:pt x="558" y="487"/>
                  </a:lnTo>
                  <a:lnTo>
                    <a:pt x="555" y="467"/>
                  </a:lnTo>
                  <a:lnTo>
                    <a:pt x="551" y="461"/>
                  </a:lnTo>
                  <a:lnTo>
                    <a:pt x="547" y="456"/>
                  </a:lnTo>
                  <a:lnTo>
                    <a:pt x="543" y="449"/>
                  </a:lnTo>
                  <a:lnTo>
                    <a:pt x="537" y="444"/>
                  </a:lnTo>
                  <a:lnTo>
                    <a:pt x="522" y="433"/>
                  </a:lnTo>
                  <a:lnTo>
                    <a:pt x="504" y="422"/>
                  </a:lnTo>
                  <a:lnTo>
                    <a:pt x="484" y="413"/>
                  </a:lnTo>
                  <a:lnTo>
                    <a:pt x="461" y="404"/>
                  </a:lnTo>
                  <a:lnTo>
                    <a:pt x="435" y="394"/>
                  </a:lnTo>
                  <a:lnTo>
                    <a:pt x="40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446">
              <a:extLst>
                <a:ext uri="{FF2B5EF4-FFF2-40B4-BE49-F238E27FC236}">
                  <a16:creationId xmlns:a16="http://schemas.microsoft.com/office/drawing/2014/main" id="{EE796753-86AE-49E3-B7D0-817CB8D8C4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5313" y="5387975"/>
              <a:ext cx="112712" cy="247650"/>
            </a:xfrm>
            <a:custGeom>
              <a:avLst/>
              <a:gdLst>
                <a:gd name="T0" fmla="*/ 258 w 281"/>
                <a:gd name="T1" fmla="*/ 450 h 625"/>
                <a:gd name="T2" fmla="*/ 234 w 281"/>
                <a:gd name="T3" fmla="*/ 428 h 625"/>
                <a:gd name="T4" fmla="*/ 199 w 281"/>
                <a:gd name="T5" fmla="*/ 408 h 625"/>
                <a:gd name="T6" fmla="*/ 103 w 281"/>
                <a:gd name="T7" fmla="*/ 367 h 625"/>
                <a:gd name="T8" fmla="*/ 65 w 281"/>
                <a:gd name="T9" fmla="*/ 319 h 625"/>
                <a:gd name="T10" fmla="*/ 86 w 281"/>
                <a:gd name="T11" fmla="*/ 301 h 625"/>
                <a:gd name="T12" fmla="*/ 108 w 281"/>
                <a:gd name="T13" fmla="*/ 265 h 625"/>
                <a:gd name="T14" fmla="*/ 113 w 281"/>
                <a:gd name="T15" fmla="*/ 238 h 625"/>
                <a:gd name="T16" fmla="*/ 122 w 281"/>
                <a:gd name="T17" fmla="*/ 223 h 625"/>
                <a:gd name="T18" fmla="*/ 130 w 281"/>
                <a:gd name="T19" fmla="*/ 209 h 625"/>
                <a:gd name="T20" fmla="*/ 132 w 281"/>
                <a:gd name="T21" fmla="*/ 188 h 625"/>
                <a:gd name="T22" fmla="*/ 123 w 281"/>
                <a:gd name="T23" fmla="*/ 157 h 625"/>
                <a:gd name="T24" fmla="*/ 118 w 281"/>
                <a:gd name="T25" fmla="*/ 151 h 625"/>
                <a:gd name="T26" fmla="*/ 131 w 281"/>
                <a:gd name="T27" fmla="*/ 97 h 625"/>
                <a:gd name="T28" fmla="*/ 130 w 281"/>
                <a:gd name="T29" fmla="*/ 59 h 625"/>
                <a:gd name="T30" fmla="*/ 117 w 281"/>
                <a:gd name="T31" fmla="*/ 35 h 625"/>
                <a:gd name="T32" fmla="*/ 94 w 281"/>
                <a:gd name="T33" fmla="*/ 15 h 625"/>
                <a:gd name="T34" fmla="*/ 65 w 281"/>
                <a:gd name="T35" fmla="*/ 2 h 625"/>
                <a:gd name="T36" fmla="*/ 38 w 281"/>
                <a:gd name="T37" fmla="*/ 0 h 625"/>
                <a:gd name="T38" fmla="*/ 13 w 281"/>
                <a:gd name="T39" fmla="*/ 7 h 625"/>
                <a:gd name="T40" fmla="*/ 0 w 281"/>
                <a:gd name="T41" fmla="*/ 20 h 625"/>
                <a:gd name="T42" fmla="*/ 5 w 281"/>
                <a:gd name="T43" fmla="*/ 32 h 625"/>
                <a:gd name="T44" fmla="*/ 18 w 281"/>
                <a:gd name="T45" fmla="*/ 32 h 625"/>
                <a:gd name="T46" fmla="*/ 38 w 281"/>
                <a:gd name="T47" fmla="*/ 24 h 625"/>
                <a:gd name="T48" fmla="*/ 67 w 281"/>
                <a:gd name="T49" fmla="*/ 28 h 625"/>
                <a:gd name="T50" fmla="*/ 89 w 281"/>
                <a:gd name="T51" fmla="*/ 41 h 625"/>
                <a:gd name="T52" fmla="*/ 103 w 281"/>
                <a:gd name="T53" fmla="*/ 56 h 625"/>
                <a:gd name="T54" fmla="*/ 108 w 281"/>
                <a:gd name="T55" fmla="*/ 75 h 625"/>
                <a:gd name="T56" fmla="*/ 105 w 281"/>
                <a:gd name="T57" fmla="*/ 107 h 625"/>
                <a:gd name="T58" fmla="*/ 92 w 281"/>
                <a:gd name="T59" fmla="*/ 152 h 625"/>
                <a:gd name="T60" fmla="*/ 94 w 281"/>
                <a:gd name="T61" fmla="*/ 166 h 625"/>
                <a:gd name="T62" fmla="*/ 104 w 281"/>
                <a:gd name="T63" fmla="*/ 172 h 625"/>
                <a:gd name="T64" fmla="*/ 109 w 281"/>
                <a:gd name="T65" fmla="*/ 188 h 625"/>
                <a:gd name="T66" fmla="*/ 104 w 281"/>
                <a:gd name="T67" fmla="*/ 206 h 625"/>
                <a:gd name="T68" fmla="*/ 94 w 281"/>
                <a:gd name="T69" fmla="*/ 210 h 625"/>
                <a:gd name="T70" fmla="*/ 90 w 281"/>
                <a:gd name="T71" fmla="*/ 231 h 625"/>
                <a:gd name="T72" fmla="*/ 85 w 281"/>
                <a:gd name="T73" fmla="*/ 259 h 625"/>
                <a:gd name="T74" fmla="*/ 55 w 281"/>
                <a:gd name="T75" fmla="*/ 297 h 625"/>
                <a:gd name="T76" fmla="*/ 44 w 281"/>
                <a:gd name="T77" fmla="*/ 306 h 625"/>
                <a:gd name="T78" fmla="*/ 41 w 281"/>
                <a:gd name="T79" fmla="*/ 360 h 625"/>
                <a:gd name="T80" fmla="*/ 46 w 281"/>
                <a:gd name="T81" fmla="*/ 371 h 625"/>
                <a:gd name="T82" fmla="*/ 119 w 281"/>
                <a:gd name="T83" fmla="*/ 399 h 625"/>
                <a:gd name="T84" fmla="*/ 222 w 281"/>
                <a:gd name="T85" fmla="*/ 449 h 625"/>
                <a:gd name="T86" fmla="*/ 241 w 281"/>
                <a:gd name="T87" fmla="*/ 467 h 625"/>
                <a:gd name="T88" fmla="*/ 250 w 281"/>
                <a:gd name="T89" fmla="*/ 503 h 625"/>
                <a:gd name="T90" fmla="*/ 257 w 281"/>
                <a:gd name="T91" fmla="*/ 574 h 625"/>
                <a:gd name="T92" fmla="*/ 204 w 281"/>
                <a:gd name="T93" fmla="*/ 602 h 625"/>
                <a:gd name="T94" fmla="*/ 196 w 281"/>
                <a:gd name="T95" fmla="*/ 613 h 625"/>
                <a:gd name="T96" fmla="*/ 204 w 281"/>
                <a:gd name="T97" fmla="*/ 624 h 625"/>
                <a:gd name="T98" fmla="*/ 273 w 281"/>
                <a:gd name="T99" fmla="*/ 624 h 625"/>
                <a:gd name="T100" fmla="*/ 281 w 281"/>
                <a:gd name="T101" fmla="*/ 613 h 625"/>
                <a:gd name="T102" fmla="*/ 277 w 281"/>
                <a:gd name="T103" fmla="*/ 530 h 625"/>
                <a:gd name="T104" fmla="*/ 267 w 281"/>
                <a:gd name="T105" fmla="*/ 46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1" h="625">
                  <a:moveTo>
                    <a:pt x="267" y="464"/>
                  </a:moveTo>
                  <a:lnTo>
                    <a:pt x="263" y="457"/>
                  </a:lnTo>
                  <a:lnTo>
                    <a:pt x="258" y="450"/>
                  </a:lnTo>
                  <a:lnTo>
                    <a:pt x="252" y="443"/>
                  </a:lnTo>
                  <a:lnTo>
                    <a:pt x="244" y="435"/>
                  </a:lnTo>
                  <a:lnTo>
                    <a:pt x="234" y="428"/>
                  </a:lnTo>
                  <a:lnTo>
                    <a:pt x="223" y="421"/>
                  </a:lnTo>
                  <a:lnTo>
                    <a:pt x="212" y="414"/>
                  </a:lnTo>
                  <a:lnTo>
                    <a:pt x="199" y="408"/>
                  </a:lnTo>
                  <a:lnTo>
                    <a:pt x="169" y="394"/>
                  </a:lnTo>
                  <a:lnTo>
                    <a:pt x="137" y="381"/>
                  </a:lnTo>
                  <a:lnTo>
                    <a:pt x="103" y="367"/>
                  </a:lnTo>
                  <a:lnTo>
                    <a:pt x="65" y="353"/>
                  </a:lnTo>
                  <a:lnTo>
                    <a:pt x="65" y="353"/>
                  </a:lnTo>
                  <a:lnTo>
                    <a:pt x="65" y="319"/>
                  </a:lnTo>
                  <a:lnTo>
                    <a:pt x="72" y="315"/>
                  </a:lnTo>
                  <a:lnTo>
                    <a:pt x="78" y="309"/>
                  </a:lnTo>
                  <a:lnTo>
                    <a:pt x="86" y="301"/>
                  </a:lnTo>
                  <a:lnTo>
                    <a:pt x="94" y="292"/>
                  </a:lnTo>
                  <a:lnTo>
                    <a:pt x="101" y="279"/>
                  </a:lnTo>
                  <a:lnTo>
                    <a:pt x="108" y="265"/>
                  </a:lnTo>
                  <a:lnTo>
                    <a:pt x="110" y="256"/>
                  </a:lnTo>
                  <a:lnTo>
                    <a:pt x="112" y="247"/>
                  </a:lnTo>
                  <a:lnTo>
                    <a:pt x="113" y="238"/>
                  </a:lnTo>
                  <a:lnTo>
                    <a:pt x="114" y="228"/>
                  </a:lnTo>
                  <a:lnTo>
                    <a:pt x="118" y="226"/>
                  </a:lnTo>
                  <a:lnTo>
                    <a:pt x="122" y="223"/>
                  </a:lnTo>
                  <a:lnTo>
                    <a:pt x="125" y="219"/>
                  </a:lnTo>
                  <a:lnTo>
                    <a:pt x="127" y="215"/>
                  </a:lnTo>
                  <a:lnTo>
                    <a:pt x="130" y="209"/>
                  </a:lnTo>
                  <a:lnTo>
                    <a:pt x="131" y="202"/>
                  </a:lnTo>
                  <a:lnTo>
                    <a:pt x="132" y="196"/>
                  </a:lnTo>
                  <a:lnTo>
                    <a:pt x="132" y="188"/>
                  </a:lnTo>
                  <a:lnTo>
                    <a:pt x="131" y="177"/>
                  </a:lnTo>
                  <a:lnTo>
                    <a:pt x="128" y="166"/>
                  </a:lnTo>
                  <a:lnTo>
                    <a:pt x="123" y="157"/>
                  </a:lnTo>
                  <a:lnTo>
                    <a:pt x="117" y="151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23" y="133"/>
                  </a:lnTo>
                  <a:lnTo>
                    <a:pt x="130" y="110"/>
                  </a:lnTo>
                  <a:lnTo>
                    <a:pt x="131" y="97"/>
                  </a:lnTo>
                  <a:lnTo>
                    <a:pt x="132" y="84"/>
                  </a:lnTo>
                  <a:lnTo>
                    <a:pt x="132" y="71"/>
                  </a:lnTo>
                  <a:lnTo>
                    <a:pt x="130" y="59"/>
                  </a:lnTo>
                  <a:lnTo>
                    <a:pt x="127" y="51"/>
                  </a:lnTo>
                  <a:lnTo>
                    <a:pt x="122" y="43"/>
                  </a:lnTo>
                  <a:lnTo>
                    <a:pt x="117" y="35"/>
                  </a:lnTo>
                  <a:lnTo>
                    <a:pt x="110" y="28"/>
                  </a:lnTo>
                  <a:lnTo>
                    <a:pt x="103" y="21"/>
                  </a:lnTo>
                  <a:lnTo>
                    <a:pt x="94" y="15"/>
                  </a:lnTo>
                  <a:lnTo>
                    <a:pt x="85" y="10"/>
                  </a:lnTo>
                  <a:lnTo>
                    <a:pt x="76" y="6"/>
                  </a:lnTo>
                  <a:lnTo>
                    <a:pt x="65" y="2"/>
                  </a:lnTo>
                  <a:lnTo>
                    <a:pt x="56" y="1"/>
                  </a:lnTo>
                  <a:lnTo>
                    <a:pt x="47" y="0"/>
                  </a:lnTo>
                  <a:lnTo>
                    <a:pt x="38" y="0"/>
                  </a:lnTo>
                  <a:lnTo>
                    <a:pt x="29" y="2"/>
                  </a:lnTo>
                  <a:lnTo>
                    <a:pt x="22" y="3"/>
                  </a:lnTo>
                  <a:lnTo>
                    <a:pt x="13" y="7"/>
                  </a:lnTo>
                  <a:lnTo>
                    <a:pt x="5" y="12"/>
                  </a:lnTo>
                  <a:lnTo>
                    <a:pt x="1" y="15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1" y="29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4" y="34"/>
                  </a:lnTo>
                  <a:lnTo>
                    <a:pt x="18" y="32"/>
                  </a:lnTo>
                  <a:lnTo>
                    <a:pt x="26" y="29"/>
                  </a:lnTo>
                  <a:lnTo>
                    <a:pt x="32" y="26"/>
                  </a:lnTo>
                  <a:lnTo>
                    <a:pt x="38" y="24"/>
                  </a:lnTo>
                  <a:lnTo>
                    <a:pt x="45" y="24"/>
                  </a:lnTo>
                  <a:lnTo>
                    <a:pt x="56" y="25"/>
                  </a:lnTo>
                  <a:lnTo>
                    <a:pt x="67" y="28"/>
                  </a:lnTo>
                  <a:lnTo>
                    <a:pt x="74" y="32"/>
                  </a:lnTo>
                  <a:lnTo>
                    <a:pt x="82" y="35"/>
                  </a:lnTo>
                  <a:lnTo>
                    <a:pt x="89" y="41"/>
                  </a:lnTo>
                  <a:lnTo>
                    <a:pt x="94" y="46"/>
                  </a:lnTo>
                  <a:lnTo>
                    <a:pt x="99" y="51"/>
                  </a:lnTo>
                  <a:lnTo>
                    <a:pt x="103" y="56"/>
                  </a:lnTo>
                  <a:lnTo>
                    <a:pt x="105" y="61"/>
                  </a:lnTo>
                  <a:lnTo>
                    <a:pt x="107" y="65"/>
                  </a:lnTo>
                  <a:lnTo>
                    <a:pt x="108" y="75"/>
                  </a:lnTo>
                  <a:lnTo>
                    <a:pt x="108" y="86"/>
                  </a:lnTo>
                  <a:lnTo>
                    <a:pt x="108" y="97"/>
                  </a:lnTo>
                  <a:lnTo>
                    <a:pt x="105" y="107"/>
                  </a:lnTo>
                  <a:lnTo>
                    <a:pt x="100" y="127"/>
                  </a:lnTo>
                  <a:lnTo>
                    <a:pt x="95" y="142"/>
                  </a:lnTo>
                  <a:lnTo>
                    <a:pt x="92" y="152"/>
                  </a:lnTo>
                  <a:lnTo>
                    <a:pt x="91" y="159"/>
                  </a:lnTo>
                  <a:lnTo>
                    <a:pt x="91" y="163"/>
                  </a:lnTo>
                  <a:lnTo>
                    <a:pt x="94" y="166"/>
                  </a:lnTo>
                  <a:lnTo>
                    <a:pt x="98" y="169"/>
                  </a:lnTo>
                  <a:lnTo>
                    <a:pt x="103" y="170"/>
                  </a:lnTo>
                  <a:lnTo>
                    <a:pt x="104" y="172"/>
                  </a:lnTo>
                  <a:lnTo>
                    <a:pt x="107" y="175"/>
                  </a:lnTo>
                  <a:lnTo>
                    <a:pt x="108" y="181"/>
                  </a:lnTo>
                  <a:lnTo>
                    <a:pt x="109" y="188"/>
                  </a:lnTo>
                  <a:lnTo>
                    <a:pt x="108" y="197"/>
                  </a:lnTo>
                  <a:lnTo>
                    <a:pt x="105" y="204"/>
                  </a:lnTo>
                  <a:lnTo>
                    <a:pt x="104" y="206"/>
                  </a:lnTo>
                  <a:lnTo>
                    <a:pt x="103" y="208"/>
                  </a:lnTo>
                  <a:lnTo>
                    <a:pt x="98" y="208"/>
                  </a:lnTo>
                  <a:lnTo>
                    <a:pt x="94" y="210"/>
                  </a:lnTo>
                  <a:lnTo>
                    <a:pt x="91" y="214"/>
                  </a:lnTo>
                  <a:lnTo>
                    <a:pt x="91" y="219"/>
                  </a:lnTo>
                  <a:lnTo>
                    <a:pt x="90" y="231"/>
                  </a:lnTo>
                  <a:lnTo>
                    <a:pt x="89" y="241"/>
                  </a:lnTo>
                  <a:lnTo>
                    <a:pt x="87" y="250"/>
                  </a:lnTo>
                  <a:lnTo>
                    <a:pt x="85" y="259"/>
                  </a:lnTo>
                  <a:lnTo>
                    <a:pt x="78" y="273"/>
                  </a:lnTo>
                  <a:lnTo>
                    <a:pt x="71" y="283"/>
                  </a:lnTo>
                  <a:lnTo>
                    <a:pt x="55" y="297"/>
                  </a:lnTo>
                  <a:lnTo>
                    <a:pt x="49" y="301"/>
                  </a:lnTo>
                  <a:lnTo>
                    <a:pt x="45" y="304"/>
                  </a:lnTo>
                  <a:lnTo>
                    <a:pt x="44" y="306"/>
                  </a:lnTo>
                  <a:lnTo>
                    <a:pt x="41" y="309"/>
                  </a:lnTo>
                  <a:lnTo>
                    <a:pt x="41" y="313"/>
                  </a:lnTo>
                  <a:lnTo>
                    <a:pt x="41" y="360"/>
                  </a:lnTo>
                  <a:lnTo>
                    <a:pt x="41" y="364"/>
                  </a:lnTo>
                  <a:lnTo>
                    <a:pt x="44" y="368"/>
                  </a:lnTo>
                  <a:lnTo>
                    <a:pt x="46" y="371"/>
                  </a:lnTo>
                  <a:lnTo>
                    <a:pt x="49" y="372"/>
                  </a:lnTo>
                  <a:lnTo>
                    <a:pt x="58" y="376"/>
                  </a:lnTo>
                  <a:lnTo>
                    <a:pt x="119" y="399"/>
                  </a:lnTo>
                  <a:lnTo>
                    <a:pt x="177" y="423"/>
                  </a:lnTo>
                  <a:lnTo>
                    <a:pt x="202" y="436"/>
                  </a:lnTo>
                  <a:lnTo>
                    <a:pt x="222" y="449"/>
                  </a:lnTo>
                  <a:lnTo>
                    <a:pt x="230" y="454"/>
                  </a:lnTo>
                  <a:lnTo>
                    <a:pt x="236" y="461"/>
                  </a:lnTo>
                  <a:lnTo>
                    <a:pt x="241" y="467"/>
                  </a:lnTo>
                  <a:lnTo>
                    <a:pt x="244" y="472"/>
                  </a:lnTo>
                  <a:lnTo>
                    <a:pt x="248" y="486"/>
                  </a:lnTo>
                  <a:lnTo>
                    <a:pt x="250" y="503"/>
                  </a:lnTo>
                  <a:lnTo>
                    <a:pt x="253" y="520"/>
                  </a:lnTo>
                  <a:lnTo>
                    <a:pt x="254" y="539"/>
                  </a:lnTo>
                  <a:lnTo>
                    <a:pt x="257" y="574"/>
                  </a:lnTo>
                  <a:lnTo>
                    <a:pt x="257" y="601"/>
                  </a:lnTo>
                  <a:lnTo>
                    <a:pt x="209" y="601"/>
                  </a:lnTo>
                  <a:lnTo>
                    <a:pt x="204" y="602"/>
                  </a:lnTo>
                  <a:lnTo>
                    <a:pt x="200" y="604"/>
                  </a:lnTo>
                  <a:lnTo>
                    <a:pt x="198" y="608"/>
                  </a:lnTo>
                  <a:lnTo>
                    <a:pt x="196" y="613"/>
                  </a:lnTo>
                  <a:lnTo>
                    <a:pt x="198" y="617"/>
                  </a:lnTo>
                  <a:lnTo>
                    <a:pt x="200" y="621"/>
                  </a:lnTo>
                  <a:lnTo>
                    <a:pt x="204" y="624"/>
                  </a:lnTo>
                  <a:lnTo>
                    <a:pt x="209" y="625"/>
                  </a:lnTo>
                  <a:lnTo>
                    <a:pt x="270" y="625"/>
                  </a:lnTo>
                  <a:lnTo>
                    <a:pt x="273" y="624"/>
                  </a:lnTo>
                  <a:lnTo>
                    <a:pt x="277" y="621"/>
                  </a:lnTo>
                  <a:lnTo>
                    <a:pt x="280" y="617"/>
                  </a:lnTo>
                  <a:lnTo>
                    <a:pt x="281" y="613"/>
                  </a:lnTo>
                  <a:lnTo>
                    <a:pt x="281" y="594"/>
                  </a:lnTo>
                  <a:lnTo>
                    <a:pt x="280" y="554"/>
                  </a:lnTo>
                  <a:lnTo>
                    <a:pt x="277" y="530"/>
                  </a:lnTo>
                  <a:lnTo>
                    <a:pt x="275" y="507"/>
                  </a:lnTo>
                  <a:lnTo>
                    <a:pt x="271" y="484"/>
                  </a:lnTo>
                  <a:lnTo>
                    <a:pt x="267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FF238F6-9B4C-4C69-AAB0-EB738F38E158}"/>
              </a:ext>
            </a:extLst>
          </p:cNvPr>
          <p:cNvGrpSpPr/>
          <p:nvPr/>
        </p:nvGrpSpPr>
        <p:grpSpPr>
          <a:xfrm>
            <a:off x="6167552" y="3596956"/>
            <a:ext cx="368186" cy="370278"/>
            <a:chOff x="6450013" y="5349875"/>
            <a:chExt cx="279399" cy="280988"/>
          </a:xfrm>
          <a:solidFill>
            <a:schemeClr val="accent1">
              <a:lumMod val="75000"/>
            </a:schemeClr>
          </a:solidFill>
        </p:grpSpPr>
        <p:sp>
          <p:nvSpPr>
            <p:cNvPr id="85" name="Freeform 3673">
              <a:extLst>
                <a:ext uri="{FF2B5EF4-FFF2-40B4-BE49-F238E27FC236}">
                  <a16:creationId xmlns:a16="http://schemas.microsoft.com/office/drawing/2014/main" id="{9A520C00-24EA-4D08-BAFC-70CB343A5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3674">
              <a:extLst>
                <a:ext uri="{FF2B5EF4-FFF2-40B4-BE49-F238E27FC236}">
                  <a16:creationId xmlns:a16="http://schemas.microsoft.com/office/drawing/2014/main" id="{92549085-FAF5-440C-B998-EA033A3D5F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5B2DDC0-FC5B-488E-82A5-29C43793487D}"/>
              </a:ext>
            </a:extLst>
          </p:cNvPr>
          <p:cNvGrpSpPr/>
          <p:nvPr/>
        </p:nvGrpSpPr>
        <p:grpSpPr>
          <a:xfrm>
            <a:off x="10032463" y="3570894"/>
            <a:ext cx="382448" cy="382448"/>
            <a:chOff x="7021513" y="5349875"/>
            <a:chExt cx="287337" cy="2873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8" name="Freeform 3675">
              <a:extLst>
                <a:ext uri="{FF2B5EF4-FFF2-40B4-BE49-F238E27FC236}">
                  <a16:creationId xmlns:a16="http://schemas.microsoft.com/office/drawing/2014/main" id="{8F0CEDFE-5EE9-4674-8AC1-D7796A506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5349875"/>
              <a:ext cx="180975" cy="238125"/>
            </a:xfrm>
            <a:custGeom>
              <a:avLst/>
              <a:gdLst>
                <a:gd name="T0" fmla="*/ 412 w 456"/>
                <a:gd name="T1" fmla="*/ 384 h 602"/>
                <a:gd name="T2" fmla="*/ 376 w 456"/>
                <a:gd name="T3" fmla="*/ 370 h 602"/>
                <a:gd name="T4" fmla="*/ 361 w 456"/>
                <a:gd name="T5" fmla="*/ 307 h 602"/>
                <a:gd name="T6" fmla="*/ 379 w 456"/>
                <a:gd name="T7" fmla="*/ 288 h 602"/>
                <a:gd name="T8" fmla="*/ 397 w 456"/>
                <a:gd name="T9" fmla="*/ 252 h 602"/>
                <a:gd name="T10" fmla="*/ 406 w 456"/>
                <a:gd name="T11" fmla="*/ 214 h 602"/>
                <a:gd name="T12" fmla="*/ 415 w 456"/>
                <a:gd name="T13" fmla="*/ 202 h 602"/>
                <a:gd name="T14" fmla="*/ 420 w 456"/>
                <a:gd name="T15" fmla="*/ 183 h 602"/>
                <a:gd name="T16" fmla="*/ 416 w 456"/>
                <a:gd name="T17" fmla="*/ 152 h 602"/>
                <a:gd name="T18" fmla="*/ 412 w 456"/>
                <a:gd name="T19" fmla="*/ 121 h 602"/>
                <a:gd name="T20" fmla="*/ 420 w 456"/>
                <a:gd name="T21" fmla="*/ 78 h 602"/>
                <a:gd name="T22" fmla="*/ 415 w 456"/>
                <a:gd name="T23" fmla="*/ 45 h 602"/>
                <a:gd name="T24" fmla="*/ 402 w 456"/>
                <a:gd name="T25" fmla="*/ 27 h 602"/>
                <a:gd name="T26" fmla="*/ 383 w 456"/>
                <a:gd name="T27" fmla="*/ 15 h 602"/>
                <a:gd name="T28" fmla="*/ 342 w 456"/>
                <a:gd name="T29" fmla="*/ 3 h 602"/>
                <a:gd name="T30" fmla="*/ 291 w 456"/>
                <a:gd name="T31" fmla="*/ 0 h 602"/>
                <a:gd name="T32" fmla="*/ 245 w 456"/>
                <a:gd name="T33" fmla="*/ 9 h 602"/>
                <a:gd name="T34" fmla="*/ 213 w 456"/>
                <a:gd name="T35" fmla="*/ 27 h 602"/>
                <a:gd name="T36" fmla="*/ 202 w 456"/>
                <a:gd name="T37" fmla="*/ 42 h 602"/>
                <a:gd name="T38" fmla="*/ 181 w 456"/>
                <a:gd name="T39" fmla="*/ 44 h 602"/>
                <a:gd name="T40" fmla="*/ 163 w 456"/>
                <a:gd name="T41" fmla="*/ 56 h 602"/>
                <a:gd name="T42" fmla="*/ 154 w 456"/>
                <a:gd name="T43" fmla="*/ 87 h 602"/>
                <a:gd name="T44" fmla="*/ 164 w 456"/>
                <a:gd name="T45" fmla="*/ 138 h 602"/>
                <a:gd name="T46" fmla="*/ 159 w 456"/>
                <a:gd name="T47" fmla="*/ 144 h 602"/>
                <a:gd name="T48" fmla="*/ 150 w 456"/>
                <a:gd name="T49" fmla="*/ 162 h 602"/>
                <a:gd name="T50" fmla="*/ 149 w 456"/>
                <a:gd name="T51" fmla="*/ 184 h 602"/>
                <a:gd name="T52" fmla="*/ 154 w 456"/>
                <a:gd name="T53" fmla="*/ 201 h 602"/>
                <a:gd name="T54" fmla="*/ 163 w 456"/>
                <a:gd name="T55" fmla="*/ 214 h 602"/>
                <a:gd name="T56" fmla="*/ 169 w 456"/>
                <a:gd name="T57" fmla="*/ 237 h 602"/>
                <a:gd name="T58" fmla="*/ 180 w 456"/>
                <a:gd name="T59" fmla="*/ 271 h 602"/>
                <a:gd name="T60" fmla="*/ 203 w 456"/>
                <a:gd name="T61" fmla="*/ 306 h 602"/>
                <a:gd name="T62" fmla="*/ 216 w 456"/>
                <a:gd name="T63" fmla="*/ 364 h 602"/>
                <a:gd name="T64" fmla="*/ 171 w 456"/>
                <a:gd name="T65" fmla="*/ 381 h 602"/>
                <a:gd name="T66" fmla="*/ 107 w 456"/>
                <a:gd name="T67" fmla="*/ 401 h 602"/>
                <a:gd name="T68" fmla="*/ 46 w 456"/>
                <a:gd name="T69" fmla="*/ 428 h 602"/>
                <a:gd name="T70" fmla="*/ 22 w 456"/>
                <a:gd name="T71" fmla="*/ 449 h 602"/>
                <a:gd name="T72" fmla="*/ 10 w 456"/>
                <a:gd name="T73" fmla="*/ 479 h 602"/>
                <a:gd name="T74" fmla="*/ 2 w 456"/>
                <a:gd name="T75" fmla="*/ 540 h 602"/>
                <a:gd name="T76" fmla="*/ 1 w 456"/>
                <a:gd name="T77" fmla="*/ 594 h 602"/>
                <a:gd name="T78" fmla="*/ 11 w 456"/>
                <a:gd name="T79" fmla="*/ 602 h 602"/>
                <a:gd name="T80" fmla="*/ 374 w 456"/>
                <a:gd name="T81" fmla="*/ 559 h 602"/>
                <a:gd name="T82" fmla="*/ 366 w 456"/>
                <a:gd name="T83" fmla="*/ 528 h 602"/>
                <a:gd name="T84" fmla="*/ 367 w 456"/>
                <a:gd name="T85" fmla="*/ 494 h 602"/>
                <a:gd name="T86" fmla="*/ 377 w 456"/>
                <a:gd name="T87" fmla="*/ 463 h 602"/>
                <a:gd name="T88" fmla="*/ 393 w 456"/>
                <a:gd name="T89" fmla="*/ 437 h 602"/>
                <a:gd name="T90" fmla="*/ 413 w 456"/>
                <a:gd name="T91" fmla="*/ 418 h 602"/>
                <a:gd name="T92" fmla="*/ 438 w 456"/>
                <a:gd name="T93" fmla="*/ 405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6" h="602">
                  <a:moveTo>
                    <a:pt x="456" y="399"/>
                  </a:moveTo>
                  <a:lnTo>
                    <a:pt x="424" y="388"/>
                  </a:lnTo>
                  <a:lnTo>
                    <a:pt x="412" y="384"/>
                  </a:lnTo>
                  <a:lnTo>
                    <a:pt x="401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2" y="266"/>
                  </a:lnTo>
                  <a:lnTo>
                    <a:pt x="397" y="252"/>
                  </a:lnTo>
                  <a:lnTo>
                    <a:pt x="401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10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9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2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3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2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1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2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4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7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1" y="246"/>
                  </a:lnTo>
                  <a:lnTo>
                    <a:pt x="173" y="255"/>
                  </a:lnTo>
                  <a:lnTo>
                    <a:pt x="180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1" y="314"/>
                  </a:lnTo>
                  <a:lnTo>
                    <a:pt x="216" y="319"/>
                  </a:lnTo>
                  <a:lnTo>
                    <a:pt x="216" y="364"/>
                  </a:lnTo>
                  <a:lnTo>
                    <a:pt x="202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30" y="393"/>
                  </a:lnTo>
                  <a:lnTo>
                    <a:pt x="107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8" y="600"/>
                  </a:lnTo>
                  <a:lnTo>
                    <a:pt x="11" y="602"/>
                  </a:lnTo>
                  <a:lnTo>
                    <a:pt x="395" y="602"/>
                  </a:lnTo>
                  <a:lnTo>
                    <a:pt x="383" y="581"/>
                  </a:lnTo>
                  <a:lnTo>
                    <a:pt x="374" y="559"/>
                  </a:lnTo>
                  <a:lnTo>
                    <a:pt x="371" y="549"/>
                  </a:lnTo>
                  <a:lnTo>
                    <a:pt x="368" y="539"/>
                  </a:lnTo>
                  <a:lnTo>
                    <a:pt x="366" y="528"/>
                  </a:lnTo>
                  <a:lnTo>
                    <a:pt x="366" y="518"/>
                  </a:lnTo>
                  <a:lnTo>
                    <a:pt x="366" y="505"/>
                  </a:lnTo>
                  <a:lnTo>
                    <a:pt x="367" y="494"/>
                  </a:lnTo>
                  <a:lnTo>
                    <a:pt x="370" y="483"/>
                  </a:lnTo>
                  <a:lnTo>
                    <a:pt x="374" y="473"/>
                  </a:lnTo>
                  <a:lnTo>
                    <a:pt x="377" y="463"/>
                  </a:lnTo>
                  <a:lnTo>
                    <a:pt x="381" y="454"/>
                  </a:lnTo>
                  <a:lnTo>
                    <a:pt x="388" y="445"/>
                  </a:lnTo>
                  <a:lnTo>
                    <a:pt x="393" y="437"/>
                  </a:lnTo>
                  <a:lnTo>
                    <a:pt x="399" y="431"/>
                  </a:lnTo>
                  <a:lnTo>
                    <a:pt x="407" y="424"/>
                  </a:lnTo>
                  <a:lnTo>
                    <a:pt x="413" y="418"/>
                  </a:lnTo>
                  <a:lnTo>
                    <a:pt x="422" y="413"/>
                  </a:lnTo>
                  <a:lnTo>
                    <a:pt x="430" y="409"/>
                  </a:lnTo>
                  <a:lnTo>
                    <a:pt x="438" y="405"/>
                  </a:lnTo>
                  <a:lnTo>
                    <a:pt x="447" y="401"/>
                  </a:lnTo>
                  <a:lnTo>
                    <a:pt x="456" y="3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3676">
              <a:extLst>
                <a:ext uri="{FF2B5EF4-FFF2-40B4-BE49-F238E27FC236}">
                  <a16:creationId xmlns:a16="http://schemas.microsoft.com/office/drawing/2014/main" id="{4E78BD5B-DFBA-44E1-A4D6-EAA48F466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088" y="5516563"/>
              <a:ext cx="131762" cy="120650"/>
            </a:xfrm>
            <a:custGeom>
              <a:avLst/>
              <a:gdLst>
                <a:gd name="T0" fmla="*/ 238 w 330"/>
                <a:gd name="T1" fmla="*/ 0 h 304"/>
                <a:gd name="T2" fmla="*/ 233 w 330"/>
                <a:gd name="T3" fmla="*/ 2 h 304"/>
                <a:gd name="T4" fmla="*/ 228 w 330"/>
                <a:gd name="T5" fmla="*/ 2 h 304"/>
                <a:gd name="T6" fmla="*/ 221 w 330"/>
                <a:gd name="T7" fmla="*/ 4 h 304"/>
                <a:gd name="T8" fmla="*/ 217 w 330"/>
                <a:gd name="T9" fmla="*/ 6 h 304"/>
                <a:gd name="T10" fmla="*/ 211 w 330"/>
                <a:gd name="T11" fmla="*/ 7 h 304"/>
                <a:gd name="T12" fmla="*/ 206 w 330"/>
                <a:gd name="T13" fmla="*/ 9 h 304"/>
                <a:gd name="T14" fmla="*/ 202 w 330"/>
                <a:gd name="T15" fmla="*/ 13 h 304"/>
                <a:gd name="T16" fmla="*/ 197 w 330"/>
                <a:gd name="T17" fmla="*/ 16 h 304"/>
                <a:gd name="T18" fmla="*/ 192 w 330"/>
                <a:gd name="T19" fmla="*/ 20 h 304"/>
                <a:gd name="T20" fmla="*/ 184 w 330"/>
                <a:gd name="T21" fmla="*/ 26 h 304"/>
                <a:gd name="T22" fmla="*/ 171 w 330"/>
                <a:gd name="T23" fmla="*/ 43 h 304"/>
                <a:gd name="T24" fmla="*/ 160 w 330"/>
                <a:gd name="T25" fmla="*/ 43 h 304"/>
                <a:gd name="T26" fmla="*/ 147 w 330"/>
                <a:gd name="T27" fmla="*/ 26 h 304"/>
                <a:gd name="T28" fmla="*/ 127 w 330"/>
                <a:gd name="T29" fmla="*/ 12 h 304"/>
                <a:gd name="T30" fmla="*/ 102 w 330"/>
                <a:gd name="T31" fmla="*/ 2 h 304"/>
                <a:gd name="T32" fmla="*/ 77 w 330"/>
                <a:gd name="T33" fmla="*/ 2 h 304"/>
                <a:gd name="T34" fmla="*/ 56 w 330"/>
                <a:gd name="T35" fmla="*/ 8 h 304"/>
                <a:gd name="T36" fmla="*/ 35 w 330"/>
                <a:gd name="T37" fmla="*/ 20 h 304"/>
                <a:gd name="T38" fmla="*/ 18 w 330"/>
                <a:gd name="T39" fmla="*/ 38 h 304"/>
                <a:gd name="T40" fmla="*/ 7 w 330"/>
                <a:gd name="T41" fmla="*/ 59 h 304"/>
                <a:gd name="T42" fmla="*/ 0 w 330"/>
                <a:gd name="T43" fmla="*/ 84 h 304"/>
                <a:gd name="T44" fmla="*/ 0 w 330"/>
                <a:gd name="T45" fmla="*/ 110 h 304"/>
                <a:gd name="T46" fmla="*/ 7 w 330"/>
                <a:gd name="T47" fmla="*/ 133 h 304"/>
                <a:gd name="T48" fmla="*/ 18 w 330"/>
                <a:gd name="T49" fmla="*/ 157 h 304"/>
                <a:gd name="T50" fmla="*/ 35 w 330"/>
                <a:gd name="T51" fmla="*/ 182 h 304"/>
                <a:gd name="T52" fmla="*/ 45 w 330"/>
                <a:gd name="T53" fmla="*/ 196 h 304"/>
                <a:gd name="T54" fmla="*/ 50 w 330"/>
                <a:gd name="T55" fmla="*/ 201 h 304"/>
                <a:gd name="T56" fmla="*/ 67 w 330"/>
                <a:gd name="T57" fmla="*/ 220 h 304"/>
                <a:gd name="T58" fmla="*/ 97 w 330"/>
                <a:gd name="T59" fmla="*/ 250 h 304"/>
                <a:gd name="T60" fmla="*/ 135 w 330"/>
                <a:gd name="T61" fmla="*/ 283 h 304"/>
                <a:gd name="T62" fmla="*/ 156 w 330"/>
                <a:gd name="T63" fmla="*/ 300 h 304"/>
                <a:gd name="T64" fmla="*/ 158 w 330"/>
                <a:gd name="T65" fmla="*/ 301 h 304"/>
                <a:gd name="T66" fmla="*/ 162 w 330"/>
                <a:gd name="T67" fmla="*/ 304 h 304"/>
                <a:gd name="T68" fmla="*/ 169 w 330"/>
                <a:gd name="T69" fmla="*/ 304 h 304"/>
                <a:gd name="T70" fmla="*/ 172 w 330"/>
                <a:gd name="T71" fmla="*/ 301 h 304"/>
                <a:gd name="T72" fmla="*/ 175 w 330"/>
                <a:gd name="T73" fmla="*/ 300 h 304"/>
                <a:gd name="T74" fmla="*/ 196 w 330"/>
                <a:gd name="T75" fmla="*/ 283 h 304"/>
                <a:gd name="T76" fmla="*/ 234 w 330"/>
                <a:gd name="T77" fmla="*/ 250 h 304"/>
                <a:gd name="T78" fmla="*/ 264 w 330"/>
                <a:gd name="T79" fmla="*/ 220 h 304"/>
                <a:gd name="T80" fmla="*/ 280 w 330"/>
                <a:gd name="T81" fmla="*/ 201 h 304"/>
                <a:gd name="T82" fmla="*/ 285 w 330"/>
                <a:gd name="T83" fmla="*/ 196 h 304"/>
                <a:gd name="T84" fmla="*/ 302 w 330"/>
                <a:gd name="T85" fmla="*/ 174 h 304"/>
                <a:gd name="T86" fmla="*/ 320 w 330"/>
                <a:gd name="T87" fmla="*/ 142 h 304"/>
                <a:gd name="T88" fmla="*/ 328 w 330"/>
                <a:gd name="T89" fmla="*/ 121 h 304"/>
                <a:gd name="T90" fmla="*/ 329 w 330"/>
                <a:gd name="T91" fmla="*/ 111 h 304"/>
                <a:gd name="T92" fmla="*/ 330 w 330"/>
                <a:gd name="T93" fmla="*/ 103 h 304"/>
                <a:gd name="T94" fmla="*/ 330 w 330"/>
                <a:gd name="T95" fmla="*/ 86 h 304"/>
                <a:gd name="T96" fmla="*/ 327 w 330"/>
                <a:gd name="T97" fmla="*/ 66 h 304"/>
                <a:gd name="T98" fmla="*/ 319 w 330"/>
                <a:gd name="T99" fmla="*/ 48 h 304"/>
                <a:gd name="T100" fmla="*/ 309 w 330"/>
                <a:gd name="T101" fmla="*/ 33 h 304"/>
                <a:gd name="T102" fmla="*/ 297 w 330"/>
                <a:gd name="T103" fmla="*/ 21 h 304"/>
                <a:gd name="T104" fmla="*/ 283 w 330"/>
                <a:gd name="T105" fmla="*/ 11 h 304"/>
                <a:gd name="T106" fmla="*/ 267 w 330"/>
                <a:gd name="T107" fmla="*/ 4 h 304"/>
                <a:gd name="T108" fmla="*/ 251 w 330"/>
                <a:gd name="T109" fmla="*/ 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30" h="304">
                  <a:moveTo>
                    <a:pt x="243" y="0"/>
                  </a:moveTo>
                  <a:lnTo>
                    <a:pt x="238" y="0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28" y="2"/>
                  </a:lnTo>
                  <a:lnTo>
                    <a:pt x="222" y="3"/>
                  </a:lnTo>
                  <a:lnTo>
                    <a:pt x="221" y="4"/>
                  </a:lnTo>
                  <a:lnTo>
                    <a:pt x="221" y="4"/>
                  </a:lnTo>
                  <a:lnTo>
                    <a:pt x="217" y="6"/>
                  </a:lnTo>
                  <a:lnTo>
                    <a:pt x="212" y="7"/>
                  </a:lnTo>
                  <a:lnTo>
                    <a:pt x="211" y="7"/>
                  </a:lnTo>
                  <a:lnTo>
                    <a:pt x="211" y="8"/>
                  </a:lnTo>
                  <a:lnTo>
                    <a:pt x="206" y="9"/>
                  </a:lnTo>
                  <a:lnTo>
                    <a:pt x="202" y="12"/>
                  </a:lnTo>
                  <a:lnTo>
                    <a:pt x="202" y="13"/>
                  </a:lnTo>
                  <a:lnTo>
                    <a:pt x="201" y="13"/>
                  </a:lnTo>
                  <a:lnTo>
                    <a:pt x="197" y="16"/>
                  </a:lnTo>
                  <a:lnTo>
                    <a:pt x="192" y="18"/>
                  </a:lnTo>
                  <a:lnTo>
                    <a:pt x="192" y="20"/>
                  </a:lnTo>
                  <a:lnTo>
                    <a:pt x="190" y="20"/>
                  </a:lnTo>
                  <a:lnTo>
                    <a:pt x="184" y="26"/>
                  </a:lnTo>
                  <a:lnTo>
                    <a:pt x="178" y="34"/>
                  </a:lnTo>
                  <a:lnTo>
                    <a:pt x="171" y="43"/>
                  </a:lnTo>
                  <a:lnTo>
                    <a:pt x="166" y="53"/>
                  </a:lnTo>
                  <a:lnTo>
                    <a:pt x="160" y="43"/>
                  </a:lnTo>
                  <a:lnTo>
                    <a:pt x="153" y="34"/>
                  </a:lnTo>
                  <a:lnTo>
                    <a:pt x="147" y="26"/>
                  </a:lnTo>
                  <a:lnTo>
                    <a:pt x="140" y="20"/>
                  </a:lnTo>
                  <a:lnTo>
                    <a:pt x="127" y="12"/>
                  </a:lnTo>
                  <a:lnTo>
                    <a:pt x="116" y="6"/>
                  </a:lnTo>
                  <a:lnTo>
                    <a:pt x="102" y="2"/>
                  </a:lnTo>
                  <a:lnTo>
                    <a:pt x="88" y="0"/>
                  </a:lnTo>
                  <a:lnTo>
                    <a:pt x="77" y="2"/>
                  </a:lnTo>
                  <a:lnTo>
                    <a:pt x="66" y="4"/>
                  </a:lnTo>
                  <a:lnTo>
                    <a:pt x="56" y="8"/>
                  </a:lnTo>
                  <a:lnTo>
                    <a:pt x="45" y="13"/>
                  </a:lnTo>
                  <a:lnTo>
                    <a:pt x="35" y="20"/>
                  </a:lnTo>
                  <a:lnTo>
                    <a:pt x="26" y="27"/>
                  </a:lnTo>
                  <a:lnTo>
                    <a:pt x="18" y="38"/>
                  </a:lnTo>
                  <a:lnTo>
                    <a:pt x="12" y="48"/>
                  </a:lnTo>
                  <a:lnTo>
                    <a:pt x="7" y="59"/>
                  </a:lnTo>
                  <a:lnTo>
                    <a:pt x="3" y="71"/>
                  </a:lnTo>
                  <a:lnTo>
                    <a:pt x="0" y="84"/>
                  </a:lnTo>
                  <a:lnTo>
                    <a:pt x="0" y="98"/>
                  </a:lnTo>
                  <a:lnTo>
                    <a:pt x="0" y="110"/>
                  </a:lnTo>
                  <a:lnTo>
                    <a:pt x="3" y="121"/>
                  </a:lnTo>
                  <a:lnTo>
                    <a:pt x="7" y="133"/>
                  </a:lnTo>
                  <a:lnTo>
                    <a:pt x="12" y="146"/>
                  </a:lnTo>
                  <a:lnTo>
                    <a:pt x="18" y="157"/>
                  </a:lnTo>
                  <a:lnTo>
                    <a:pt x="26" y="170"/>
                  </a:lnTo>
                  <a:lnTo>
                    <a:pt x="35" y="182"/>
                  </a:lnTo>
                  <a:lnTo>
                    <a:pt x="44" y="194"/>
                  </a:lnTo>
                  <a:lnTo>
                    <a:pt x="45" y="196"/>
                  </a:lnTo>
                  <a:lnTo>
                    <a:pt x="47" y="198"/>
                  </a:lnTo>
                  <a:lnTo>
                    <a:pt x="50" y="201"/>
                  </a:lnTo>
                  <a:lnTo>
                    <a:pt x="53" y="205"/>
                  </a:lnTo>
                  <a:lnTo>
                    <a:pt x="67" y="220"/>
                  </a:lnTo>
                  <a:lnTo>
                    <a:pt x="81" y="235"/>
                  </a:lnTo>
                  <a:lnTo>
                    <a:pt x="97" y="250"/>
                  </a:lnTo>
                  <a:lnTo>
                    <a:pt x="111" y="262"/>
                  </a:lnTo>
                  <a:lnTo>
                    <a:pt x="135" y="283"/>
                  </a:lnTo>
                  <a:lnTo>
                    <a:pt x="152" y="297"/>
                  </a:lnTo>
                  <a:lnTo>
                    <a:pt x="156" y="300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62" y="304"/>
                  </a:lnTo>
                  <a:lnTo>
                    <a:pt x="166" y="304"/>
                  </a:lnTo>
                  <a:lnTo>
                    <a:pt x="169" y="304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5" y="300"/>
                  </a:lnTo>
                  <a:lnTo>
                    <a:pt x="179" y="297"/>
                  </a:lnTo>
                  <a:lnTo>
                    <a:pt x="196" y="283"/>
                  </a:lnTo>
                  <a:lnTo>
                    <a:pt x="220" y="262"/>
                  </a:lnTo>
                  <a:lnTo>
                    <a:pt x="234" y="250"/>
                  </a:lnTo>
                  <a:lnTo>
                    <a:pt x="249" y="235"/>
                  </a:lnTo>
                  <a:lnTo>
                    <a:pt x="264" y="220"/>
                  </a:lnTo>
                  <a:lnTo>
                    <a:pt x="278" y="205"/>
                  </a:lnTo>
                  <a:lnTo>
                    <a:pt x="280" y="201"/>
                  </a:lnTo>
                  <a:lnTo>
                    <a:pt x="284" y="198"/>
                  </a:lnTo>
                  <a:lnTo>
                    <a:pt x="285" y="196"/>
                  </a:lnTo>
                  <a:lnTo>
                    <a:pt x="287" y="194"/>
                  </a:lnTo>
                  <a:lnTo>
                    <a:pt x="302" y="174"/>
                  </a:lnTo>
                  <a:lnTo>
                    <a:pt x="315" y="152"/>
                  </a:lnTo>
                  <a:lnTo>
                    <a:pt x="320" y="142"/>
                  </a:lnTo>
                  <a:lnTo>
                    <a:pt x="324" y="131"/>
                  </a:lnTo>
                  <a:lnTo>
                    <a:pt x="328" y="121"/>
                  </a:lnTo>
                  <a:lnTo>
                    <a:pt x="329" y="112"/>
                  </a:lnTo>
                  <a:lnTo>
                    <a:pt x="329" y="111"/>
                  </a:lnTo>
                  <a:lnTo>
                    <a:pt x="330" y="110"/>
                  </a:lnTo>
                  <a:lnTo>
                    <a:pt x="330" y="103"/>
                  </a:lnTo>
                  <a:lnTo>
                    <a:pt x="330" y="98"/>
                  </a:lnTo>
                  <a:lnTo>
                    <a:pt x="330" y="86"/>
                  </a:lnTo>
                  <a:lnTo>
                    <a:pt x="329" y="76"/>
                  </a:lnTo>
                  <a:lnTo>
                    <a:pt x="327" y="66"/>
                  </a:lnTo>
                  <a:lnTo>
                    <a:pt x="323" y="57"/>
                  </a:lnTo>
                  <a:lnTo>
                    <a:pt x="319" y="48"/>
                  </a:lnTo>
                  <a:lnTo>
                    <a:pt x="315" y="40"/>
                  </a:lnTo>
                  <a:lnTo>
                    <a:pt x="309" y="33"/>
                  </a:lnTo>
                  <a:lnTo>
                    <a:pt x="303" y="26"/>
                  </a:lnTo>
                  <a:lnTo>
                    <a:pt x="297" y="21"/>
                  </a:lnTo>
                  <a:lnTo>
                    <a:pt x="289" y="16"/>
                  </a:lnTo>
                  <a:lnTo>
                    <a:pt x="283" y="11"/>
                  </a:lnTo>
                  <a:lnTo>
                    <a:pt x="275" y="7"/>
                  </a:lnTo>
                  <a:lnTo>
                    <a:pt x="267" y="4"/>
                  </a:lnTo>
                  <a:lnTo>
                    <a:pt x="258" y="3"/>
                  </a:lnTo>
                  <a:lnTo>
                    <a:pt x="251" y="2"/>
                  </a:lnTo>
                  <a:lnTo>
                    <a:pt x="2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234157F5-7F39-4653-A1B9-FE0E6DFBF9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502" y="1458664"/>
            <a:ext cx="3763222" cy="1308531"/>
          </a:xfrm>
          <a:prstGeom prst="rect">
            <a:avLst/>
          </a:prstGeo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9B3CD7-95AF-424D-BB3B-3488F7DEF4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824" y="1497192"/>
            <a:ext cx="3934562" cy="1218599"/>
          </a:xfrm>
          <a:prstGeom prst="rect">
            <a:avLst/>
          </a:prstGeom>
        </p:spPr>
      </p:pic>
      <p:pic>
        <p:nvPicPr>
          <p:cNvPr id="17" name="Picture 16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EC2CCC8-F0B1-46D9-AED8-AF34558AA5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0205" y="1609391"/>
            <a:ext cx="1059849" cy="43945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29C90CF-E6AB-44BF-A19D-76B3D96F94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1036" y="1623411"/>
            <a:ext cx="1068466" cy="396367"/>
          </a:xfrm>
          <a:prstGeom prst="rect">
            <a:avLst/>
          </a:prstGeom>
        </p:spPr>
      </p:pic>
      <p:pic>
        <p:nvPicPr>
          <p:cNvPr id="21" name="Picture 20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779AFF04-5CAB-4F0B-9F57-E257CD16460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2045" y="2121657"/>
            <a:ext cx="1077083" cy="43083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93EF144-41D9-4CBB-9284-48CE303D81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779" y="2135096"/>
            <a:ext cx="1059849" cy="40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771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100" grpId="0" animBg="1"/>
      <p:bldP spid="99" grpId="0" animBg="1"/>
      <p:bldP spid="3" grpId="0" animBg="1"/>
      <p:bldP spid="42" grpId="0" animBg="1"/>
      <p:bldP spid="45" grpId="0" animBg="1"/>
      <p:bldP spid="46" grpId="0" animBg="1"/>
      <p:bldP spid="48" grpId="0" animBg="1"/>
      <p:bldP spid="49" grpId="0" animBg="1"/>
      <p:bldP spid="51" grpId="0" animBg="1"/>
      <p:bldP spid="55" grpId="0"/>
      <p:bldP spid="56" grpId="0"/>
      <p:bldP spid="6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RESPONSIBLE BUSINESS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5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4828E9C-87EC-4D19-8886-911ADDA26779}"/>
              </a:ext>
            </a:extLst>
          </p:cNvPr>
          <p:cNvGrpSpPr/>
          <p:nvPr/>
        </p:nvGrpSpPr>
        <p:grpSpPr>
          <a:xfrm>
            <a:off x="1854971" y="1097229"/>
            <a:ext cx="8482058" cy="4766996"/>
            <a:chOff x="2016807" y="1579903"/>
            <a:chExt cx="7258229" cy="407919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BA7B3E2-75FD-4D2B-986C-218588026D8C}"/>
                </a:ext>
              </a:extLst>
            </p:cNvPr>
            <p:cNvSpPr/>
            <p:nvPr/>
          </p:nvSpPr>
          <p:spPr>
            <a:xfrm>
              <a:off x="2016807" y="1579903"/>
              <a:ext cx="4079193" cy="4079193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136183-B734-41E1-977A-B373EB471047}"/>
                </a:ext>
              </a:extLst>
            </p:cNvPr>
            <p:cNvSpPr/>
            <p:nvPr/>
          </p:nvSpPr>
          <p:spPr>
            <a:xfrm>
              <a:off x="5195843" y="1579903"/>
              <a:ext cx="4079193" cy="4079193"/>
            </a:xfrm>
            <a:prstGeom prst="ellipse">
              <a:avLst/>
            </a:prstGeom>
            <a:solidFill>
              <a:schemeClr val="accent3">
                <a:lumMod val="40000"/>
                <a:lumOff val="6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40721082-1354-4301-BFD7-327294D11536}"/>
              </a:ext>
            </a:extLst>
          </p:cNvPr>
          <p:cNvSpPr/>
          <p:nvPr/>
        </p:nvSpPr>
        <p:spPr>
          <a:xfrm>
            <a:off x="2237173" y="2671102"/>
            <a:ext cx="1600200" cy="1600200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867C578-DA47-46AB-AF7F-536B44FE53CD}"/>
              </a:ext>
            </a:extLst>
          </p:cNvPr>
          <p:cNvSpPr/>
          <p:nvPr/>
        </p:nvSpPr>
        <p:spPr>
          <a:xfrm>
            <a:off x="4219575" y="2671102"/>
            <a:ext cx="1600200" cy="16002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5A7A50CE-1E79-49CB-8147-F3FA17A93016}"/>
              </a:ext>
            </a:extLst>
          </p:cNvPr>
          <p:cNvSpPr/>
          <p:nvPr/>
        </p:nvSpPr>
        <p:spPr>
          <a:xfrm>
            <a:off x="6201977" y="2671102"/>
            <a:ext cx="1600200" cy="16002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E5798C75-AD49-4FB7-A232-42E7A278DE7D}"/>
              </a:ext>
            </a:extLst>
          </p:cNvPr>
          <p:cNvSpPr/>
          <p:nvPr/>
        </p:nvSpPr>
        <p:spPr>
          <a:xfrm>
            <a:off x="8184379" y="2671102"/>
            <a:ext cx="1600200" cy="16002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EA0C097-019B-4F97-B12C-B465177E05AB}"/>
              </a:ext>
            </a:extLst>
          </p:cNvPr>
          <p:cNvSpPr txBox="1"/>
          <p:nvPr/>
        </p:nvSpPr>
        <p:spPr>
          <a:xfrm>
            <a:off x="2346710" y="2286861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FOR PROFIT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AC1F5B4-56F7-440D-8BF0-75E0E98BE76F}"/>
              </a:ext>
            </a:extLst>
          </p:cNvPr>
          <p:cNvSpPr txBox="1"/>
          <p:nvPr/>
        </p:nvSpPr>
        <p:spPr>
          <a:xfrm>
            <a:off x="4329112" y="1794418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CORPORATE SOCIAL CONSCIENCE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269A8B8-1406-4AFF-A69B-7CD7CFDDDBAA}"/>
              </a:ext>
            </a:extLst>
          </p:cNvPr>
          <p:cNvSpPr txBox="1"/>
          <p:nvPr/>
        </p:nvSpPr>
        <p:spPr>
          <a:xfrm>
            <a:off x="6311514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SOCIAL PURPOSE BUSINESS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52C6B89-8A73-4718-9EB8-8D6300590083}"/>
              </a:ext>
            </a:extLst>
          </p:cNvPr>
          <p:cNvSpPr txBox="1"/>
          <p:nvPr/>
        </p:nvSpPr>
        <p:spPr>
          <a:xfrm>
            <a:off x="8293916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/>
              <a:t>NON-PROFIT/CHARITY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73F2639-383D-41E4-9ADE-C536777B1C04}"/>
              </a:ext>
            </a:extLst>
          </p:cNvPr>
          <p:cNvSpPr txBox="1"/>
          <p:nvPr/>
        </p:nvSpPr>
        <p:spPr>
          <a:xfrm>
            <a:off x="2346710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MAKING MONEY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3F7B89C-1BFC-4E34-A422-201BF45EB7AC}"/>
              </a:ext>
            </a:extLst>
          </p:cNvPr>
          <p:cNvSpPr txBox="1"/>
          <p:nvPr/>
        </p:nvSpPr>
        <p:spPr>
          <a:xfrm>
            <a:off x="4329112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MAKING MONEY AND GIVING BACK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15A01A1-0595-4C95-BD44-549D5023AF90}"/>
              </a:ext>
            </a:extLst>
          </p:cNvPr>
          <p:cNvSpPr txBox="1"/>
          <p:nvPr/>
        </p:nvSpPr>
        <p:spPr>
          <a:xfrm>
            <a:off x="6311514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DOING GOOD AND MAKING MONEY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BCBB742-B519-4084-B93D-B118A3F15417}"/>
              </a:ext>
            </a:extLst>
          </p:cNvPr>
          <p:cNvSpPr txBox="1"/>
          <p:nvPr/>
        </p:nvSpPr>
        <p:spPr>
          <a:xfrm>
            <a:off x="8293916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/>
              <a:t>DOING GOOD</a:t>
            </a: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33F8EFF-F9CA-4EA7-BA60-877167648C02}"/>
              </a:ext>
            </a:extLst>
          </p:cNvPr>
          <p:cNvGrpSpPr/>
          <p:nvPr/>
        </p:nvGrpSpPr>
        <p:grpSpPr>
          <a:xfrm>
            <a:off x="2812230" y="3264809"/>
            <a:ext cx="450086" cy="412786"/>
            <a:chOff x="3171825" y="1368425"/>
            <a:chExt cx="287338" cy="263526"/>
          </a:xfrm>
          <a:solidFill>
            <a:schemeClr val="bg1"/>
          </a:solidFill>
        </p:grpSpPr>
        <p:sp>
          <p:nvSpPr>
            <p:cNvPr id="115" name="Freeform 466">
              <a:extLst>
                <a:ext uri="{FF2B5EF4-FFF2-40B4-BE49-F238E27FC236}">
                  <a16:creationId xmlns:a16="http://schemas.microsoft.com/office/drawing/2014/main" id="{4EC34DBC-2DD3-476A-8A0D-8EE138533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98613"/>
              <a:ext cx="49213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136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67">
              <a:extLst>
                <a:ext uri="{FF2B5EF4-FFF2-40B4-BE49-F238E27FC236}">
                  <a16:creationId xmlns:a16="http://schemas.microsoft.com/office/drawing/2014/main" id="{7808C969-736B-4263-AEB0-AFB42D3D2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98613"/>
              <a:ext cx="28575" cy="33338"/>
            </a:xfrm>
            <a:custGeom>
              <a:avLst/>
              <a:gdLst>
                <a:gd name="T0" fmla="*/ 75 w 90"/>
                <a:gd name="T1" fmla="*/ 0 h 106"/>
                <a:gd name="T2" fmla="*/ 0 w 90"/>
                <a:gd name="T3" fmla="*/ 0 h 106"/>
                <a:gd name="T4" fmla="*/ 0 w 90"/>
                <a:gd name="T5" fmla="*/ 106 h 106"/>
                <a:gd name="T6" fmla="*/ 75 w 90"/>
                <a:gd name="T7" fmla="*/ 106 h 106"/>
                <a:gd name="T8" fmla="*/ 78 w 90"/>
                <a:gd name="T9" fmla="*/ 106 h 106"/>
                <a:gd name="T10" fmla="*/ 80 w 90"/>
                <a:gd name="T11" fmla="*/ 104 h 106"/>
                <a:gd name="T12" fmla="*/ 84 w 90"/>
                <a:gd name="T13" fmla="*/ 103 h 106"/>
                <a:gd name="T14" fmla="*/ 86 w 90"/>
                <a:gd name="T15" fmla="*/ 101 h 106"/>
                <a:gd name="T16" fmla="*/ 88 w 90"/>
                <a:gd name="T17" fmla="*/ 99 h 106"/>
                <a:gd name="T18" fmla="*/ 89 w 90"/>
                <a:gd name="T19" fmla="*/ 97 h 106"/>
                <a:gd name="T20" fmla="*/ 90 w 90"/>
                <a:gd name="T21" fmla="*/ 94 h 106"/>
                <a:gd name="T22" fmla="*/ 90 w 90"/>
                <a:gd name="T23" fmla="*/ 91 h 106"/>
                <a:gd name="T24" fmla="*/ 90 w 90"/>
                <a:gd name="T25" fmla="*/ 15 h 106"/>
                <a:gd name="T26" fmla="*/ 90 w 90"/>
                <a:gd name="T27" fmla="*/ 12 h 106"/>
                <a:gd name="T28" fmla="*/ 89 w 90"/>
                <a:gd name="T29" fmla="*/ 10 h 106"/>
                <a:gd name="T30" fmla="*/ 88 w 90"/>
                <a:gd name="T31" fmla="*/ 7 h 106"/>
                <a:gd name="T32" fmla="*/ 86 w 90"/>
                <a:gd name="T33" fmla="*/ 5 h 106"/>
                <a:gd name="T34" fmla="*/ 84 w 90"/>
                <a:gd name="T35" fmla="*/ 4 h 106"/>
                <a:gd name="T36" fmla="*/ 80 w 90"/>
                <a:gd name="T37" fmla="*/ 2 h 106"/>
                <a:gd name="T38" fmla="*/ 78 w 90"/>
                <a:gd name="T39" fmla="*/ 2 h 106"/>
                <a:gd name="T40" fmla="*/ 75 w 90"/>
                <a:gd name="T41" fmla="*/ 0 h 106"/>
                <a:gd name="T42" fmla="*/ 7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75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8" y="106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0" y="2"/>
                  </a:lnTo>
                  <a:lnTo>
                    <a:pt x="78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68">
              <a:extLst>
                <a:ext uri="{FF2B5EF4-FFF2-40B4-BE49-F238E27FC236}">
                  <a16:creationId xmlns:a16="http://schemas.microsoft.com/office/drawing/2014/main" id="{6233FDFD-0070-42FD-B1F2-710015F2B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98613"/>
              <a:ext cx="28575" cy="33338"/>
            </a:xfrm>
            <a:custGeom>
              <a:avLst/>
              <a:gdLst>
                <a:gd name="T0" fmla="*/ 15 w 90"/>
                <a:gd name="T1" fmla="*/ 0 h 106"/>
                <a:gd name="T2" fmla="*/ 11 w 90"/>
                <a:gd name="T3" fmla="*/ 0 h 106"/>
                <a:gd name="T4" fmla="*/ 9 w 90"/>
                <a:gd name="T5" fmla="*/ 2 h 106"/>
                <a:gd name="T6" fmla="*/ 6 w 90"/>
                <a:gd name="T7" fmla="*/ 4 h 106"/>
                <a:gd name="T8" fmla="*/ 4 w 90"/>
                <a:gd name="T9" fmla="*/ 5 h 106"/>
                <a:gd name="T10" fmla="*/ 3 w 90"/>
                <a:gd name="T11" fmla="*/ 7 h 106"/>
                <a:gd name="T12" fmla="*/ 1 w 90"/>
                <a:gd name="T13" fmla="*/ 10 h 106"/>
                <a:gd name="T14" fmla="*/ 0 w 90"/>
                <a:gd name="T15" fmla="*/ 12 h 106"/>
                <a:gd name="T16" fmla="*/ 0 w 90"/>
                <a:gd name="T17" fmla="*/ 15 h 106"/>
                <a:gd name="T18" fmla="*/ 0 w 90"/>
                <a:gd name="T19" fmla="*/ 91 h 106"/>
                <a:gd name="T20" fmla="*/ 0 w 90"/>
                <a:gd name="T21" fmla="*/ 94 h 106"/>
                <a:gd name="T22" fmla="*/ 1 w 90"/>
                <a:gd name="T23" fmla="*/ 97 h 106"/>
                <a:gd name="T24" fmla="*/ 3 w 90"/>
                <a:gd name="T25" fmla="*/ 99 h 106"/>
                <a:gd name="T26" fmla="*/ 4 w 90"/>
                <a:gd name="T27" fmla="*/ 101 h 106"/>
                <a:gd name="T28" fmla="*/ 6 w 90"/>
                <a:gd name="T29" fmla="*/ 103 h 106"/>
                <a:gd name="T30" fmla="*/ 9 w 90"/>
                <a:gd name="T31" fmla="*/ 104 h 106"/>
                <a:gd name="T32" fmla="*/ 11 w 90"/>
                <a:gd name="T33" fmla="*/ 106 h 106"/>
                <a:gd name="T34" fmla="*/ 15 w 90"/>
                <a:gd name="T35" fmla="*/ 106 h 106"/>
                <a:gd name="T36" fmla="*/ 90 w 90"/>
                <a:gd name="T37" fmla="*/ 106 h 106"/>
                <a:gd name="T38" fmla="*/ 90 w 90"/>
                <a:gd name="T39" fmla="*/ 0 h 106"/>
                <a:gd name="T40" fmla="*/ 75 w 90"/>
                <a:gd name="T41" fmla="*/ 0 h 106"/>
                <a:gd name="T42" fmla="*/ 1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15" y="0"/>
                  </a:moveTo>
                  <a:lnTo>
                    <a:pt x="11" y="0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469">
              <a:extLst>
                <a:ext uri="{FF2B5EF4-FFF2-40B4-BE49-F238E27FC236}">
                  <a16:creationId xmlns:a16="http://schemas.microsoft.com/office/drawing/2014/main" id="{42338BC0-DA5B-46C4-B715-DAD82821E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22413"/>
              <a:ext cx="49213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136 w 151"/>
                <a:gd name="T5" fmla="*/ 0 h 105"/>
                <a:gd name="T6" fmla="*/ 0 w 151"/>
                <a:gd name="T7" fmla="*/ 0 h 105"/>
                <a:gd name="T8" fmla="*/ 0 w 151"/>
                <a:gd name="T9" fmla="*/ 105 h 105"/>
                <a:gd name="T10" fmla="*/ 136 w 151"/>
                <a:gd name="T11" fmla="*/ 105 h 105"/>
                <a:gd name="T12" fmla="*/ 151 w 151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36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470">
              <a:extLst>
                <a:ext uri="{FF2B5EF4-FFF2-40B4-BE49-F238E27FC236}">
                  <a16:creationId xmlns:a16="http://schemas.microsoft.com/office/drawing/2014/main" id="{FB655334-3665-47BC-ADD8-9C117C6D6D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22413"/>
              <a:ext cx="28575" cy="33338"/>
            </a:xfrm>
            <a:custGeom>
              <a:avLst/>
              <a:gdLst>
                <a:gd name="T0" fmla="*/ 15 w 90"/>
                <a:gd name="T1" fmla="*/ 0 h 105"/>
                <a:gd name="T2" fmla="*/ 11 w 90"/>
                <a:gd name="T3" fmla="*/ 0 h 105"/>
                <a:gd name="T4" fmla="*/ 9 w 90"/>
                <a:gd name="T5" fmla="*/ 1 h 105"/>
                <a:gd name="T6" fmla="*/ 6 w 90"/>
                <a:gd name="T7" fmla="*/ 2 h 105"/>
                <a:gd name="T8" fmla="*/ 4 w 90"/>
                <a:gd name="T9" fmla="*/ 4 h 105"/>
                <a:gd name="T10" fmla="*/ 3 w 90"/>
                <a:gd name="T11" fmla="*/ 7 h 105"/>
                <a:gd name="T12" fmla="*/ 1 w 90"/>
                <a:gd name="T13" fmla="*/ 9 h 105"/>
                <a:gd name="T14" fmla="*/ 0 w 90"/>
                <a:gd name="T15" fmla="*/ 12 h 105"/>
                <a:gd name="T16" fmla="*/ 0 w 90"/>
                <a:gd name="T17" fmla="*/ 15 h 105"/>
                <a:gd name="T18" fmla="*/ 0 w 90"/>
                <a:gd name="T19" fmla="*/ 90 h 105"/>
                <a:gd name="T20" fmla="*/ 0 w 90"/>
                <a:gd name="T21" fmla="*/ 93 h 105"/>
                <a:gd name="T22" fmla="*/ 1 w 90"/>
                <a:gd name="T23" fmla="*/ 96 h 105"/>
                <a:gd name="T24" fmla="*/ 3 w 90"/>
                <a:gd name="T25" fmla="*/ 99 h 105"/>
                <a:gd name="T26" fmla="*/ 4 w 90"/>
                <a:gd name="T27" fmla="*/ 101 h 105"/>
                <a:gd name="T28" fmla="*/ 6 w 90"/>
                <a:gd name="T29" fmla="*/ 102 h 105"/>
                <a:gd name="T30" fmla="*/ 9 w 90"/>
                <a:gd name="T31" fmla="*/ 104 h 105"/>
                <a:gd name="T32" fmla="*/ 11 w 90"/>
                <a:gd name="T33" fmla="*/ 105 h 105"/>
                <a:gd name="T34" fmla="*/ 15 w 90"/>
                <a:gd name="T35" fmla="*/ 105 h 105"/>
                <a:gd name="T36" fmla="*/ 7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  <a:gd name="T42" fmla="*/ 75 w 90"/>
                <a:gd name="T43" fmla="*/ 0 h 105"/>
                <a:gd name="T44" fmla="*/ 15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471">
              <a:extLst>
                <a:ext uri="{FF2B5EF4-FFF2-40B4-BE49-F238E27FC236}">
                  <a16:creationId xmlns:a16="http://schemas.microsoft.com/office/drawing/2014/main" id="{15DF0392-C73C-4FAD-AF87-B9008A566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22413"/>
              <a:ext cx="28575" cy="33338"/>
            </a:xfrm>
            <a:custGeom>
              <a:avLst/>
              <a:gdLst>
                <a:gd name="T0" fmla="*/ 75 w 90"/>
                <a:gd name="T1" fmla="*/ 0 h 105"/>
                <a:gd name="T2" fmla="*/ 0 w 90"/>
                <a:gd name="T3" fmla="*/ 0 h 105"/>
                <a:gd name="T4" fmla="*/ 0 w 90"/>
                <a:gd name="T5" fmla="*/ 105 h 105"/>
                <a:gd name="T6" fmla="*/ 75 w 90"/>
                <a:gd name="T7" fmla="*/ 105 h 105"/>
                <a:gd name="T8" fmla="*/ 78 w 90"/>
                <a:gd name="T9" fmla="*/ 105 h 105"/>
                <a:gd name="T10" fmla="*/ 80 w 90"/>
                <a:gd name="T11" fmla="*/ 104 h 105"/>
                <a:gd name="T12" fmla="*/ 84 w 90"/>
                <a:gd name="T13" fmla="*/ 102 h 105"/>
                <a:gd name="T14" fmla="*/ 86 w 90"/>
                <a:gd name="T15" fmla="*/ 101 h 105"/>
                <a:gd name="T16" fmla="*/ 88 w 90"/>
                <a:gd name="T17" fmla="*/ 99 h 105"/>
                <a:gd name="T18" fmla="*/ 89 w 90"/>
                <a:gd name="T19" fmla="*/ 96 h 105"/>
                <a:gd name="T20" fmla="*/ 90 w 90"/>
                <a:gd name="T21" fmla="*/ 93 h 105"/>
                <a:gd name="T22" fmla="*/ 90 w 90"/>
                <a:gd name="T23" fmla="*/ 90 h 105"/>
                <a:gd name="T24" fmla="*/ 90 w 90"/>
                <a:gd name="T25" fmla="*/ 15 h 105"/>
                <a:gd name="T26" fmla="*/ 90 w 90"/>
                <a:gd name="T27" fmla="*/ 12 h 105"/>
                <a:gd name="T28" fmla="*/ 89 w 90"/>
                <a:gd name="T29" fmla="*/ 9 h 105"/>
                <a:gd name="T30" fmla="*/ 88 w 90"/>
                <a:gd name="T31" fmla="*/ 7 h 105"/>
                <a:gd name="T32" fmla="*/ 86 w 90"/>
                <a:gd name="T33" fmla="*/ 4 h 105"/>
                <a:gd name="T34" fmla="*/ 84 w 90"/>
                <a:gd name="T35" fmla="*/ 2 h 105"/>
                <a:gd name="T36" fmla="*/ 80 w 90"/>
                <a:gd name="T37" fmla="*/ 1 h 105"/>
                <a:gd name="T38" fmla="*/ 78 w 90"/>
                <a:gd name="T39" fmla="*/ 0 h 105"/>
                <a:gd name="T40" fmla="*/ 75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75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472">
              <a:extLst>
                <a:ext uri="{FF2B5EF4-FFF2-40B4-BE49-F238E27FC236}">
                  <a16:creationId xmlns:a16="http://schemas.microsoft.com/office/drawing/2014/main" id="{5767E06B-A36E-490A-822E-BC5C67B52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0875" y="14462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4 h 105"/>
                <a:gd name="T12" fmla="*/ 3 w 90"/>
                <a:gd name="T13" fmla="*/ 6 h 105"/>
                <a:gd name="T14" fmla="*/ 1 w 90"/>
                <a:gd name="T15" fmla="*/ 9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3 h 105"/>
                <a:gd name="T24" fmla="*/ 1 w 90"/>
                <a:gd name="T25" fmla="*/ 96 h 105"/>
                <a:gd name="T26" fmla="*/ 3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45 w 90"/>
                <a:gd name="T39" fmla="*/ 105 h 105"/>
                <a:gd name="T40" fmla="*/ 90 w 90"/>
                <a:gd name="T41" fmla="*/ 105 h 105"/>
                <a:gd name="T42" fmla="*/ 90 w 90"/>
                <a:gd name="T4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473">
              <a:extLst>
                <a:ext uri="{FF2B5EF4-FFF2-40B4-BE49-F238E27FC236}">
                  <a16:creationId xmlns:a16="http://schemas.microsoft.com/office/drawing/2014/main" id="{7664F752-50F1-4351-A52C-543619BED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4462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46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06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4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6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474">
              <a:extLst>
                <a:ext uri="{FF2B5EF4-FFF2-40B4-BE49-F238E27FC236}">
                  <a16:creationId xmlns:a16="http://schemas.microsoft.com/office/drawing/2014/main" id="{C3858109-25F7-483A-926C-763B25E93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7713" y="1446213"/>
              <a:ext cx="28575" cy="33338"/>
            </a:xfrm>
            <a:custGeom>
              <a:avLst/>
              <a:gdLst>
                <a:gd name="T0" fmla="*/ 90 w 90"/>
                <a:gd name="T1" fmla="*/ 15 h 105"/>
                <a:gd name="T2" fmla="*/ 90 w 90"/>
                <a:gd name="T3" fmla="*/ 12 h 105"/>
                <a:gd name="T4" fmla="*/ 89 w 90"/>
                <a:gd name="T5" fmla="*/ 9 h 105"/>
                <a:gd name="T6" fmla="*/ 88 w 90"/>
                <a:gd name="T7" fmla="*/ 6 h 105"/>
                <a:gd name="T8" fmla="*/ 86 w 90"/>
                <a:gd name="T9" fmla="*/ 4 h 105"/>
                <a:gd name="T10" fmla="*/ 84 w 90"/>
                <a:gd name="T11" fmla="*/ 2 h 105"/>
                <a:gd name="T12" fmla="*/ 81 w 90"/>
                <a:gd name="T13" fmla="*/ 1 h 105"/>
                <a:gd name="T14" fmla="*/ 78 w 90"/>
                <a:gd name="T15" fmla="*/ 0 h 105"/>
                <a:gd name="T16" fmla="*/ 75 w 90"/>
                <a:gd name="T17" fmla="*/ 0 h 105"/>
                <a:gd name="T18" fmla="*/ 45 w 90"/>
                <a:gd name="T19" fmla="*/ 0 h 105"/>
                <a:gd name="T20" fmla="*/ 0 w 90"/>
                <a:gd name="T21" fmla="*/ 0 h 105"/>
                <a:gd name="T22" fmla="*/ 0 w 90"/>
                <a:gd name="T23" fmla="*/ 105 h 105"/>
                <a:gd name="T24" fmla="*/ 75 w 90"/>
                <a:gd name="T25" fmla="*/ 105 h 105"/>
                <a:gd name="T26" fmla="*/ 78 w 90"/>
                <a:gd name="T27" fmla="*/ 105 h 105"/>
                <a:gd name="T28" fmla="*/ 81 w 90"/>
                <a:gd name="T29" fmla="*/ 104 h 105"/>
                <a:gd name="T30" fmla="*/ 84 w 90"/>
                <a:gd name="T31" fmla="*/ 103 h 105"/>
                <a:gd name="T32" fmla="*/ 86 w 90"/>
                <a:gd name="T33" fmla="*/ 101 h 105"/>
                <a:gd name="T34" fmla="*/ 88 w 90"/>
                <a:gd name="T35" fmla="*/ 99 h 105"/>
                <a:gd name="T36" fmla="*/ 89 w 90"/>
                <a:gd name="T37" fmla="*/ 96 h 105"/>
                <a:gd name="T38" fmla="*/ 90 w 90"/>
                <a:gd name="T39" fmla="*/ 93 h 105"/>
                <a:gd name="T40" fmla="*/ 90 w 90"/>
                <a:gd name="T41" fmla="*/ 90 h 105"/>
                <a:gd name="T42" fmla="*/ 90 w 90"/>
                <a:gd name="T43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15"/>
                  </a:moveTo>
                  <a:lnTo>
                    <a:pt x="90" y="12"/>
                  </a:lnTo>
                  <a:lnTo>
                    <a:pt x="89" y="9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475">
              <a:extLst>
                <a:ext uri="{FF2B5EF4-FFF2-40B4-BE49-F238E27FC236}">
                  <a16:creationId xmlns:a16="http://schemas.microsoft.com/office/drawing/2014/main" id="{FB1CDF3F-984D-4AB9-9EFF-987E47B1F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08113"/>
              <a:ext cx="30163" cy="33338"/>
            </a:xfrm>
            <a:custGeom>
              <a:avLst/>
              <a:gdLst>
                <a:gd name="T0" fmla="*/ 0 w 91"/>
                <a:gd name="T1" fmla="*/ 90 h 105"/>
                <a:gd name="T2" fmla="*/ 1 w 91"/>
                <a:gd name="T3" fmla="*/ 93 h 105"/>
                <a:gd name="T4" fmla="*/ 1 w 91"/>
                <a:gd name="T5" fmla="*/ 95 h 105"/>
                <a:gd name="T6" fmla="*/ 3 w 91"/>
                <a:gd name="T7" fmla="*/ 98 h 105"/>
                <a:gd name="T8" fmla="*/ 4 w 91"/>
                <a:gd name="T9" fmla="*/ 101 h 105"/>
                <a:gd name="T10" fmla="*/ 7 w 91"/>
                <a:gd name="T11" fmla="*/ 103 h 105"/>
                <a:gd name="T12" fmla="*/ 9 w 91"/>
                <a:gd name="T13" fmla="*/ 104 h 105"/>
                <a:gd name="T14" fmla="*/ 13 w 91"/>
                <a:gd name="T15" fmla="*/ 105 h 105"/>
                <a:gd name="T16" fmla="*/ 15 w 91"/>
                <a:gd name="T17" fmla="*/ 105 h 105"/>
                <a:gd name="T18" fmla="*/ 45 w 91"/>
                <a:gd name="T19" fmla="*/ 105 h 105"/>
                <a:gd name="T20" fmla="*/ 91 w 91"/>
                <a:gd name="T21" fmla="*/ 105 h 105"/>
                <a:gd name="T22" fmla="*/ 91 w 91"/>
                <a:gd name="T23" fmla="*/ 0 h 105"/>
                <a:gd name="T24" fmla="*/ 15 w 91"/>
                <a:gd name="T25" fmla="*/ 0 h 105"/>
                <a:gd name="T26" fmla="*/ 13 w 91"/>
                <a:gd name="T27" fmla="*/ 0 h 105"/>
                <a:gd name="T28" fmla="*/ 9 w 91"/>
                <a:gd name="T29" fmla="*/ 1 h 105"/>
                <a:gd name="T30" fmla="*/ 7 w 91"/>
                <a:gd name="T31" fmla="*/ 2 h 105"/>
                <a:gd name="T32" fmla="*/ 4 w 91"/>
                <a:gd name="T33" fmla="*/ 4 h 105"/>
                <a:gd name="T34" fmla="*/ 3 w 91"/>
                <a:gd name="T35" fmla="*/ 6 h 105"/>
                <a:gd name="T36" fmla="*/ 1 w 91"/>
                <a:gd name="T37" fmla="*/ 8 h 105"/>
                <a:gd name="T38" fmla="*/ 1 w 91"/>
                <a:gd name="T39" fmla="*/ 11 h 105"/>
                <a:gd name="T40" fmla="*/ 0 w 91"/>
                <a:gd name="T41" fmla="*/ 15 h 105"/>
                <a:gd name="T42" fmla="*/ 0 w 91"/>
                <a:gd name="T43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0" y="90"/>
                  </a:moveTo>
                  <a:lnTo>
                    <a:pt x="1" y="93"/>
                  </a:lnTo>
                  <a:lnTo>
                    <a:pt x="1" y="95"/>
                  </a:lnTo>
                  <a:lnTo>
                    <a:pt x="3" y="98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9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1" y="105"/>
                  </a:lnTo>
                  <a:lnTo>
                    <a:pt x="91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476">
              <a:extLst>
                <a:ext uri="{FF2B5EF4-FFF2-40B4-BE49-F238E27FC236}">
                  <a16:creationId xmlns:a16="http://schemas.microsoft.com/office/drawing/2014/main" id="{F3F6DA32-E3D6-42F0-9BA9-0D2C5212C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1408113"/>
              <a:ext cx="47625" cy="33338"/>
            </a:xfrm>
            <a:custGeom>
              <a:avLst/>
              <a:gdLst>
                <a:gd name="T0" fmla="*/ 0 w 150"/>
                <a:gd name="T1" fmla="*/ 105 h 105"/>
                <a:gd name="T2" fmla="*/ 105 w 150"/>
                <a:gd name="T3" fmla="*/ 105 h 105"/>
                <a:gd name="T4" fmla="*/ 150 w 150"/>
                <a:gd name="T5" fmla="*/ 105 h 105"/>
                <a:gd name="T6" fmla="*/ 150 w 150"/>
                <a:gd name="T7" fmla="*/ 0 h 105"/>
                <a:gd name="T8" fmla="*/ 75 w 150"/>
                <a:gd name="T9" fmla="*/ 0 h 105"/>
                <a:gd name="T10" fmla="*/ 0 w 150"/>
                <a:gd name="T11" fmla="*/ 0 h 105"/>
                <a:gd name="T12" fmla="*/ 0 w 150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0" y="105"/>
                  </a:move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478">
              <a:extLst>
                <a:ext uri="{FF2B5EF4-FFF2-40B4-BE49-F238E27FC236}">
                  <a16:creationId xmlns:a16="http://schemas.microsoft.com/office/drawing/2014/main" id="{F8113D46-4CFC-4CD1-8E5B-DA232ADBD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408113"/>
              <a:ext cx="28575" cy="33338"/>
            </a:xfrm>
            <a:custGeom>
              <a:avLst/>
              <a:gdLst>
                <a:gd name="T0" fmla="*/ 0 w 90"/>
                <a:gd name="T1" fmla="*/ 105 h 105"/>
                <a:gd name="T2" fmla="*/ 75 w 90"/>
                <a:gd name="T3" fmla="*/ 105 h 105"/>
                <a:gd name="T4" fmla="*/ 78 w 90"/>
                <a:gd name="T5" fmla="*/ 105 h 105"/>
                <a:gd name="T6" fmla="*/ 82 w 90"/>
                <a:gd name="T7" fmla="*/ 104 h 105"/>
                <a:gd name="T8" fmla="*/ 84 w 90"/>
                <a:gd name="T9" fmla="*/ 103 h 105"/>
                <a:gd name="T10" fmla="*/ 86 w 90"/>
                <a:gd name="T11" fmla="*/ 101 h 105"/>
                <a:gd name="T12" fmla="*/ 88 w 90"/>
                <a:gd name="T13" fmla="*/ 98 h 105"/>
                <a:gd name="T14" fmla="*/ 89 w 90"/>
                <a:gd name="T15" fmla="*/ 95 h 105"/>
                <a:gd name="T16" fmla="*/ 90 w 90"/>
                <a:gd name="T17" fmla="*/ 93 h 105"/>
                <a:gd name="T18" fmla="*/ 90 w 90"/>
                <a:gd name="T19" fmla="*/ 90 h 105"/>
                <a:gd name="T20" fmla="*/ 90 w 90"/>
                <a:gd name="T21" fmla="*/ 15 h 105"/>
                <a:gd name="T22" fmla="*/ 90 w 90"/>
                <a:gd name="T23" fmla="*/ 11 h 105"/>
                <a:gd name="T24" fmla="*/ 89 w 90"/>
                <a:gd name="T25" fmla="*/ 8 h 105"/>
                <a:gd name="T26" fmla="*/ 88 w 90"/>
                <a:gd name="T27" fmla="*/ 6 h 105"/>
                <a:gd name="T28" fmla="*/ 86 w 90"/>
                <a:gd name="T29" fmla="*/ 4 h 105"/>
                <a:gd name="T30" fmla="*/ 84 w 90"/>
                <a:gd name="T31" fmla="*/ 2 h 105"/>
                <a:gd name="T32" fmla="*/ 82 w 90"/>
                <a:gd name="T33" fmla="*/ 1 h 105"/>
                <a:gd name="T34" fmla="*/ 78 w 90"/>
                <a:gd name="T35" fmla="*/ 0 h 105"/>
                <a:gd name="T36" fmla="*/ 75 w 90"/>
                <a:gd name="T37" fmla="*/ 0 h 105"/>
                <a:gd name="T38" fmla="*/ 0 w 90"/>
                <a:gd name="T39" fmla="*/ 0 h 105"/>
                <a:gd name="T40" fmla="*/ 0 w 90"/>
                <a:gd name="T4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05"/>
                  </a:moveTo>
                  <a:lnTo>
                    <a:pt x="75" y="105"/>
                  </a:lnTo>
                  <a:lnTo>
                    <a:pt x="78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8"/>
                  </a:lnTo>
                  <a:lnTo>
                    <a:pt x="89" y="95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1"/>
                  </a:lnTo>
                  <a:lnTo>
                    <a:pt x="89" y="8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479">
              <a:extLst>
                <a:ext uri="{FF2B5EF4-FFF2-40B4-BE49-F238E27FC236}">
                  <a16:creationId xmlns:a16="http://schemas.microsoft.com/office/drawing/2014/main" id="{8657E725-2EA3-4ABF-97CA-F39A621B2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560513"/>
              <a:ext cx="28575" cy="33338"/>
            </a:xfrm>
            <a:custGeom>
              <a:avLst/>
              <a:gdLst>
                <a:gd name="T0" fmla="*/ 90 w 90"/>
                <a:gd name="T1" fmla="*/ 90 h 105"/>
                <a:gd name="T2" fmla="*/ 90 w 90"/>
                <a:gd name="T3" fmla="*/ 15 h 105"/>
                <a:gd name="T4" fmla="*/ 90 w 90"/>
                <a:gd name="T5" fmla="*/ 12 h 105"/>
                <a:gd name="T6" fmla="*/ 89 w 90"/>
                <a:gd name="T7" fmla="*/ 9 h 105"/>
                <a:gd name="T8" fmla="*/ 88 w 90"/>
                <a:gd name="T9" fmla="*/ 7 h 105"/>
                <a:gd name="T10" fmla="*/ 86 w 90"/>
                <a:gd name="T11" fmla="*/ 5 h 105"/>
                <a:gd name="T12" fmla="*/ 84 w 90"/>
                <a:gd name="T13" fmla="*/ 2 h 105"/>
                <a:gd name="T14" fmla="*/ 80 w 90"/>
                <a:gd name="T15" fmla="*/ 1 h 105"/>
                <a:gd name="T16" fmla="*/ 78 w 90"/>
                <a:gd name="T17" fmla="*/ 0 h 105"/>
                <a:gd name="T18" fmla="*/ 75 w 90"/>
                <a:gd name="T19" fmla="*/ 0 h 105"/>
                <a:gd name="T20" fmla="*/ 15 w 90"/>
                <a:gd name="T21" fmla="*/ 0 h 105"/>
                <a:gd name="T22" fmla="*/ 0 w 90"/>
                <a:gd name="T23" fmla="*/ 0 h 105"/>
                <a:gd name="T24" fmla="*/ 0 w 90"/>
                <a:gd name="T25" fmla="*/ 105 h 105"/>
                <a:gd name="T26" fmla="*/ 15 w 90"/>
                <a:gd name="T27" fmla="*/ 105 h 105"/>
                <a:gd name="T28" fmla="*/ 75 w 90"/>
                <a:gd name="T29" fmla="*/ 105 h 105"/>
                <a:gd name="T30" fmla="*/ 78 w 90"/>
                <a:gd name="T31" fmla="*/ 105 h 105"/>
                <a:gd name="T32" fmla="*/ 80 w 90"/>
                <a:gd name="T33" fmla="*/ 104 h 105"/>
                <a:gd name="T34" fmla="*/ 84 w 90"/>
                <a:gd name="T35" fmla="*/ 103 h 105"/>
                <a:gd name="T36" fmla="*/ 86 w 90"/>
                <a:gd name="T37" fmla="*/ 101 h 105"/>
                <a:gd name="T38" fmla="*/ 88 w 90"/>
                <a:gd name="T39" fmla="*/ 99 h 105"/>
                <a:gd name="T40" fmla="*/ 89 w 90"/>
                <a:gd name="T41" fmla="*/ 97 h 105"/>
                <a:gd name="T42" fmla="*/ 90 w 90"/>
                <a:gd name="T43" fmla="*/ 94 h 105"/>
                <a:gd name="T44" fmla="*/ 90 w 90"/>
                <a:gd name="T45" fmla="*/ 90 h 105"/>
                <a:gd name="T46" fmla="*/ 90 w 90"/>
                <a:gd name="T47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0" h="105">
                  <a:moveTo>
                    <a:pt x="90" y="90"/>
                  </a:move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0"/>
                  </a:lnTo>
                  <a:lnTo>
                    <a:pt x="9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480">
              <a:extLst>
                <a:ext uri="{FF2B5EF4-FFF2-40B4-BE49-F238E27FC236}">
                  <a16:creationId xmlns:a16="http://schemas.microsoft.com/office/drawing/2014/main" id="{11A351A1-C0E4-411E-908F-ABABC3054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5605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15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5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481">
              <a:extLst>
                <a:ext uri="{FF2B5EF4-FFF2-40B4-BE49-F238E27FC236}">
                  <a16:creationId xmlns:a16="http://schemas.microsoft.com/office/drawing/2014/main" id="{770D57A1-C1E1-4D04-89D9-109441A09B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5 h 105"/>
                <a:gd name="T12" fmla="*/ 2 w 90"/>
                <a:gd name="T13" fmla="*/ 7 h 105"/>
                <a:gd name="T14" fmla="*/ 1 w 90"/>
                <a:gd name="T15" fmla="*/ 10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4 h 105"/>
                <a:gd name="T24" fmla="*/ 1 w 90"/>
                <a:gd name="T25" fmla="*/ 97 h 105"/>
                <a:gd name="T26" fmla="*/ 2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482">
              <a:extLst>
                <a:ext uri="{FF2B5EF4-FFF2-40B4-BE49-F238E27FC236}">
                  <a16:creationId xmlns:a16="http://schemas.microsoft.com/office/drawing/2014/main" id="{648C92D3-1FC7-4B4F-8A5C-2E99628CB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84313"/>
              <a:ext cx="49213" cy="33338"/>
            </a:xfrm>
            <a:custGeom>
              <a:avLst/>
              <a:gdLst>
                <a:gd name="T0" fmla="*/ 151 w 151"/>
                <a:gd name="T1" fmla="*/ 106 h 106"/>
                <a:gd name="T2" fmla="*/ 151 w 151"/>
                <a:gd name="T3" fmla="*/ 0 h 106"/>
                <a:gd name="T4" fmla="*/ 45 w 151"/>
                <a:gd name="T5" fmla="*/ 0 h 106"/>
                <a:gd name="T6" fmla="*/ 0 w 151"/>
                <a:gd name="T7" fmla="*/ 0 h 106"/>
                <a:gd name="T8" fmla="*/ 0 w 151"/>
                <a:gd name="T9" fmla="*/ 106 h 106"/>
                <a:gd name="T10" fmla="*/ 15 w 151"/>
                <a:gd name="T11" fmla="*/ 106 h 106"/>
                <a:gd name="T12" fmla="*/ 151 w 151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6">
                  <a:moveTo>
                    <a:pt x="151" y="106"/>
                  </a:move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15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83">
              <a:extLst>
                <a:ext uri="{FF2B5EF4-FFF2-40B4-BE49-F238E27FC236}">
                  <a16:creationId xmlns:a16="http://schemas.microsoft.com/office/drawing/2014/main" id="{0A667416-FD50-464E-BA7F-4329B7361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484313"/>
              <a:ext cx="28575" cy="33338"/>
            </a:xfrm>
            <a:custGeom>
              <a:avLst/>
              <a:gdLst>
                <a:gd name="T0" fmla="*/ 75 w 90"/>
                <a:gd name="T1" fmla="*/ 106 h 106"/>
                <a:gd name="T2" fmla="*/ 78 w 90"/>
                <a:gd name="T3" fmla="*/ 105 h 106"/>
                <a:gd name="T4" fmla="*/ 80 w 90"/>
                <a:gd name="T5" fmla="*/ 104 h 106"/>
                <a:gd name="T6" fmla="*/ 84 w 90"/>
                <a:gd name="T7" fmla="*/ 103 h 106"/>
                <a:gd name="T8" fmla="*/ 86 w 90"/>
                <a:gd name="T9" fmla="*/ 101 h 106"/>
                <a:gd name="T10" fmla="*/ 88 w 90"/>
                <a:gd name="T11" fmla="*/ 99 h 106"/>
                <a:gd name="T12" fmla="*/ 89 w 90"/>
                <a:gd name="T13" fmla="*/ 96 h 106"/>
                <a:gd name="T14" fmla="*/ 90 w 90"/>
                <a:gd name="T15" fmla="*/ 93 h 106"/>
                <a:gd name="T16" fmla="*/ 90 w 90"/>
                <a:gd name="T17" fmla="*/ 91 h 106"/>
                <a:gd name="T18" fmla="*/ 90 w 90"/>
                <a:gd name="T19" fmla="*/ 15 h 106"/>
                <a:gd name="T20" fmla="*/ 90 w 90"/>
                <a:gd name="T21" fmla="*/ 13 h 106"/>
                <a:gd name="T22" fmla="*/ 89 w 90"/>
                <a:gd name="T23" fmla="*/ 10 h 106"/>
                <a:gd name="T24" fmla="*/ 88 w 90"/>
                <a:gd name="T25" fmla="*/ 7 h 106"/>
                <a:gd name="T26" fmla="*/ 86 w 90"/>
                <a:gd name="T27" fmla="*/ 4 h 106"/>
                <a:gd name="T28" fmla="*/ 84 w 90"/>
                <a:gd name="T29" fmla="*/ 3 h 106"/>
                <a:gd name="T30" fmla="*/ 80 w 90"/>
                <a:gd name="T31" fmla="*/ 1 h 106"/>
                <a:gd name="T32" fmla="*/ 78 w 90"/>
                <a:gd name="T33" fmla="*/ 1 h 106"/>
                <a:gd name="T34" fmla="*/ 75 w 90"/>
                <a:gd name="T35" fmla="*/ 0 h 106"/>
                <a:gd name="T36" fmla="*/ 45 w 90"/>
                <a:gd name="T37" fmla="*/ 0 h 106"/>
                <a:gd name="T38" fmla="*/ 0 w 90"/>
                <a:gd name="T39" fmla="*/ 0 h 106"/>
                <a:gd name="T40" fmla="*/ 0 w 90"/>
                <a:gd name="T41" fmla="*/ 106 h 106"/>
                <a:gd name="T42" fmla="*/ 15 w 90"/>
                <a:gd name="T43" fmla="*/ 106 h 106"/>
                <a:gd name="T44" fmla="*/ 75 w 90"/>
                <a:gd name="T4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6">
                  <a:moveTo>
                    <a:pt x="75" y="106"/>
                  </a:move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3"/>
                  </a:lnTo>
                  <a:lnTo>
                    <a:pt x="80" y="1"/>
                  </a:lnTo>
                  <a:lnTo>
                    <a:pt x="78" y="1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7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484">
              <a:extLst>
                <a:ext uri="{FF2B5EF4-FFF2-40B4-BE49-F238E27FC236}">
                  <a16:creationId xmlns:a16="http://schemas.microsoft.com/office/drawing/2014/main" id="{FF5A8D7F-9CE8-4203-A598-4AC87C0A1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484313"/>
              <a:ext cx="28575" cy="33338"/>
            </a:xfrm>
            <a:custGeom>
              <a:avLst/>
              <a:gdLst>
                <a:gd name="T0" fmla="*/ 15 w 90"/>
                <a:gd name="T1" fmla="*/ 106 h 106"/>
                <a:gd name="T2" fmla="*/ 90 w 90"/>
                <a:gd name="T3" fmla="*/ 106 h 106"/>
                <a:gd name="T4" fmla="*/ 90 w 90"/>
                <a:gd name="T5" fmla="*/ 0 h 106"/>
                <a:gd name="T6" fmla="*/ 15 w 90"/>
                <a:gd name="T7" fmla="*/ 0 h 106"/>
                <a:gd name="T8" fmla="*/ 11 w 90"/>
                <a:gd name="T9" fmla="*/ 1 h 106"/>
                <a:gd name="T10" fmla="*/ 9 w 90"/>
                <a:gd name="T11" fmla="*/ 1 h 106"/>
                <a:gd name="T12" fmla="*/ 6 w 90"/>
                <a:gd name="T13" fmla="*/ 3 h 106"/>
                <a:gd name="T14" fmla="*/ 4 w 90"/>
                <a:gd name="T15" fmla="*/ 4 h 106"/>
                <a:gd name="T16" fmla="*/ 2 w 90"/>
                <a:gd name="T17" fmla="*/ 7 h 106"/>
                <a:gd name="T18" fmla="*/ 1 w 90"/>
                <a:gd name="T19" fmla="*/ 10 h 106"/>
                <a:gd name="T20" fmla="*/ 0 w 90"/>
                <a:gd name="T21" fmla="*/ 13 h 106"/>
                <a:gd name="T22" fmla="*/ 0 w 90"/>
                <a:gd name="T23" fmla="*/ 15 h 106"/>
                <a:gd name="T24" fmla="*/ 0 w 90"/>
                <a:gd name="T25" fmla="*/ 90 h 106"/>
                <a:gd name="T26" fmla="*/ 0 w 90"/>
                <a:gd name="T27" fmla="*/ 93 h 106"/>
                <a:gd name="T28" fmla="*/ 1 w 90"/>
                <a:gd name="T29" fmla="*/ 96 h 106"/>
                <a:gd name="T30" fmla="*/ 2 w 90"/>
                <a:gd name="T31" fmla="*/ 99 h 106"/>
                <a:gd name="T32" fmla="*/ 4 w 90"/>
                <a:gd name="T33" fmla="*/ 101 h 106"/>
                <a:gd name="T34" fmla="*/ 6 w 90"/>
                <a:gd name="T35" fmla="*/ 103 h 106"/>
                <a:gd name="T36" fmla="*/ 9 w 90"/>
                <a:gd name="T37" fmla="*/ 104 h 106"/>
                <a:gd name="T38" fmla="*/ 11 w 90"/>
                <a:gd name="T39" fmla="*/ 105 h 106"/>
                <a:gd name="T40" fmla="*/ 15 w 90"/>
                <a:gd name="T4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15" y="106"/>
                  </a:move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1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485">
              <a:extLst>
                <a:ext uri="{FF2B5EF4-FFF2-40B4-BE49-F238E27FC236}">
                  <a16:creationId xmlns:a16="http://schemas.microsoft.com/office/drawing/2014/main" id="{6C6A75DD-5023-46AF-82AD-399D812F2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368425"/>
              <a:ext cx="28575" cy="34925"/>
            </a:xfrm>
            <a:custGeom>
              <a:avLst/>
              <a:gdLst>
                <a:gd name="T0" fmla="*/ 90 w 90"/>
                <a:gd name="T1" fmla="*/ 92 h 107"/>
                <a:gd name="T2" fmla="*/ 90 w 90"/>
                <a:gd name="T3" fmla="*/ 15 h 107"/>
                <a:gd name="T4" fmla="*/ 90 w 90"/>
                <a:gd name="T5" fmla="*/ 13 h 107"/>
                <a:gd name="T6" fmla="*/ 89 w 90"/>
                <a:gd name="T7" fmla="*/ 10 h 107"/>
                <a:gd name="T8" fmla="*/ 88 w 90"/>
                <a:gd name="T9" fmla="*/ 8 h 107"/>
                <a:gd name="T10" fmla="*/ 86 w 90"/>
                <a:gd name="T11" fmla="*/ 6 h 107"/>
                <a:gd name="T12" fmla="*/ 84 w 90"/>
                <a:gd name="T13" fmla="*/ 4 h 107"/>
                <a:gd name="T14" fmla="*/ 80 w 90"/>
                <a:gd name="T15" fmla="*/ 3 h 107"/>
                <a:gd name="T16" fmla="*/ 78 w 90"/>
                <a:gd name="T17" fmla="*/ 2 h 107"/>
                <a:gd name="T18" fmla="*/ 75 w 90"/>
                <a:gd name="T19" fmla="*/ 2 h 107"/>
                <a:gd name="T20" fmla="*/ 0 w 90"/>
                <a:gd name="T21" fmla="*/ 0 h 107"/>
                <a:gd name="T22" fmla="*/ 0 w 90"/>
                <a:gd name="T23" fmla="*/ 107 h 107"/>
                <a:gd name="T24" fmla="*/ 75 w 90"/>
                <a:gd name="T25" fmla="*/ 107 h 107"/>
                <a:gd name="T26" fmla="*/ 78 w 90"/>
                <a:gd name="T27" fmla="*/ 106 h 107"/>
                <a:gd name="T28" fmla="*/ 80 w 90"/>
                <a:gd name="T29" fmla="*/ 106 h 107"/>
                <a:gd name="T30" fmla="*/ 84 w 90"/>
                <a:gd name="T31" fmla="*/ 103 h 107"/>
                <a:gd name="T32" fmla="*/ 86 w 90"/>
                <a:gd name="T33" fmla="*/ 102 h 107"/>
                <a:gd name="T34" fmla="*/ 88 w 90"/>
                <a:gd name="T35" fmla="*/ 100 h 107"/>
                <a:gd name="T36" fmla="*/ 89 w 90"/>
                <a:gd name="T37" fmla="*/ 97 h 107"/>
                <a:gd name="T38" fmla="*/ 90 w 90"/>
                <a:gd name="T39" fmla="*/ 95 h 107"/>
                <a:gd name="T40" fmla="*/ 90 w 90"/>
                <a:gd name="T41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90" y="92"/>
                  </a:move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8"/>
                  </a:lnTo>
                  <a:lnTo>
                    <a:pt x="86" y="6"/>
                  </a:lnTo>
                  <a:lnTo>
                    <a:pt x="84" y="4"/>
                  </a:lnTo>
                  <a:lnTo>
                    <a:pt x="80" y="3"/>
                  </a:lnTo>
                  <a:lnTo>
                    <a:pt x="78" y="2"/>
                  </a:lnTo>
                  <a:lnTo>
                    <a:pt x="75" y="2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5" y="107"/>
                  </a:lnTo>
                  <a:lnTo>
                    <a:pt x="78" y="106"/>
                  </a:lnTo>
                  <a:lnTo>
                    <a:pt x="80" y="106"/>
                  </a:lnTo>
                  <a:lnTo>
                    <a:pt x="84" y="103"/>
                  </a:lnTo>
                  <a:lnTo>
                    <a:pt x="86" y="102"/>
                  </a:lnTo>
                  <a:lnTo>
                    <a:pt x="88" y="100"/>
                  </a:lnTo>
                  <a:lnTo>
                    <a:pt x="89" y="97"/>
                  </a:lnTo>
                  <a:lnTo>
                    <a:pt x="90" y="95"/>
                  </a:lnTo>
                  <a:lnTo>
                    <a:pt x="9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486">
              <a:extLst>
                <a:ext uri="{FF2B5EF4-FFF2-40B4-BE49-F238E27FC236}">
                  <a16:creationId xmlns:a16="http://schemas.microsoft.com/office/drawing/2014/main" id="{5487B087-7A49-4D97-9A96-8D82E7DE1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368425"/>
              <a:ext cx="28575" cy="34925"/>
            </a:xfrm>
            <a:custGeom>
              <a:avLst/>
              <a:gdLst>
                <a:gd name="T0" fmla="*/ 15 w 90"/>
                <a:gd name="T1" fmla="*/ 107 h 107"/>
                <a:gd name="T2" fmla="*/ 90 w 90"/>
                <a:gd name="T3" fmla="*/ 107 h 107"/>
                <a:gd name="T4" fmla="*/ 90 w 90"/>
                <a:gd name="T5" fmla="*/ 0 h 107"/>
                <a:gd name="T6" fmla="*/ 15 w 90"/>
                <a:gd name="T7" fmla="*/ 0 h 107"/>
                <a:gd name="T8" fmla="*/ 11 w 90"/>
                <a:gd name="T9" fmla="*/ 2 h 107"/>
                <a:gd name="T10" fmla="*/ 9 w 90"/>
                <a:gd name="T11" fmla="*/ 3 h 107"/>
                <a:gd name="T12" fmla="*/ 6 w 90"/>
                <a:gd name="T13" fmla="*/ 4 h 107"/>
                <a:gd name="T14" fmla="*/ 4 w 90"/>
                <a:gd name="T15" fmla="*/ 6 h 107"/>
                <a:gd name="T16" fmla="*/ 3 w 90"/>
                <a:gd name="T17" fmla="*/ 8 h 107"/>
                <a:gd name="T18" fmla="*/ 1 w 90"/>
                <a:gd name="T19" fmla="*/ 10 h 107"/>
                <a:gd name="T20" fmla="*/ 0 w 90"/>
                <a:gd name="T21" fmla="*/ 13 h 107"/>
                <a:gd name="T22" fmla="*/ 0 w 90"/>
                <a:gd name="T23" fmla="*/ 17 h 107"/>
                <a:gd name="T24" fmla="*/ 0 w 90"/>
                <a:gd name="T25" fmla="*/ 92 h 107"/>
                <a:gd name="T26" fmla="*/ 0 w 90"/>
                <a:gd name="T27" fmla="*/ 95 h 107"/>
                <a:gd name="T28" fmla="*/ 1 w 90"/>
                <a:gd name="T29" fmla="*/ 97 h 107"/>
                <a:gd name="T30" fmla="*/ 3 w 90"/>
                <a:gd name="T31" fmla="*/ 100 h 107"/>
                <a:gd name="T32" fmla="*/ 4 w 90"/>
                <a:gd name="T33" fmla="*/ 102 h 107"/>
                <a:gd name="T34" fmla="*/ 6 w 90"/>
                <a:gd name="T35" fmla="*/ 103 h 107"/>
                <a:gd name="T36" fmla="*/ 9 w 90"/>
                <a:gd name="T37" fmla="*/ 106 h 107"/>
                <a:gd name="T38" fmla="*/ 11 w 90"/>
                <a:gd name="T39" fmla="*/ 106 h 107"/>
                <a:gd name="T40" fmla="*/ 15 w 90"/>
                <a:gd name="T4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15" y="107"/>
                  </a:moveTo>
                  <a:lnTo>
                    <a:pt x="90" y="107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9" y="3"/>
                  </a:lnTo>
                  <a:lnTo>
                    <a:pt x="6" y="4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1" y="97"/>
                  </a:lnTo>
                  <a:lnTo>
                    <a:pt x="3" y="100"/>
                  </a:lnTo>
                  <a:lnTo>
                    <a:pt x="4" y="102"/>
                  </a:lnTo>
                  <a:lnTo>
                    <a:pt x="6" y="103"/>
                  </a:lnTo>
                  <a:lnTo>
                    <a:pt x="9" y="106"/>
                  </a:lnTo>
                  <a:lnTo>
                    <a:pt x="11" y="106"/>
                  </a:lnTo>
                  <a:lnTo>
                    <a:pt x="15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487">
              <a:extLst>
                <a:ext uri="{FF2B5EF4-FFF2-40B4-BE49-F238E27FC236}">
                  <a16:creationId xmlns:a16="http://schemas.microsoft.com/office/drawing/2014/main" id="{9C4D166B-8779-4DC6-93AA-A5E4F1872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368425"/>
              <a:ext cx="49213" cy="34925"/>
            </a:xfrm>
            <a:custGeom>
              <a:avLst/>
              <a:gdLst>
                <a:gd name="T0" fmla="*/ 151 w 151"/>
                <a:gd name="T1" fmla="*/ 107 h 107"/>
                <a:gd name="T2" fmla="*/ 151 w 151"/>
                <a:gd name="T3" fmla="*/ 0 h 107"/>
                <a:gd name="T4" fmla="*/ 0 w 151"/>
                <a:gd name="T5" fmla="*/ 0 h 107"/>
                <a:gd name="T6" fmla="*/ 0 w 151"/>
                <a:gd name="T7" fmla="*/ 107 h 107"/>
                <a:gd name="T8" fmla="*/ 76 w 151"/>
                <a:gd name="T9" fmla="*/ 107 h 107"/>
                <a:gd name="T10" fmla="*/ 151 w 151"/>
                <a:gd name="T1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7">
                  <a:moveTo>
                    <a:pt x="151" y="107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6" y="107"/>
                  </a:lnTo>
                  <a:lnTo>
                    <a:pt x="15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488">
              <a:extLst>
                <a:ext uri="{FF2B5EF4-FFF2-40B4-BE49-F238E27FC236}">
                  <a16:creationId xmlns:a16="http://schemas.microsoft.com/office/drawing/2014/main" id="{C9DCDA24-0DCA-4ED4-983A-41C30F2A1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98613"/>
              <a:ext cx="28575" cy="33338"/>
            </a:xfrm>
            <a:custGeom>
              <a:avLst/>
              <a:gdLst>
                <a:gd name="T0" fmla="*/ 75 w 91"/>
                <a:gd name="T1" fmla="*/ 0 h 106"/>
                <a:gd name="T2" fmla="*/ 45 w 91"/>
                <a:gd name="T3" fmla="*/ 0 h 106"/>
                <a:gd name="T4" fmla="*/ 0 w 91"/>
                <a:gd name="T5" fmla="*/ 0 h 106"/>
                <a:gd name="T6" fmla="*/ 0 w 91"/>
                <a:gd name="T7" fmla="*/ 106 h 106"/>
                <a:gd name="T8" fmla="*/ 75 w 91"/>
                <a:gd name="T9" fmla="*/ 106 h 106"/>
                <a:gd name="T10" fmla="*/ 79 w 91"/>
                <a:gd name="T11" fmla="*/ 106 h 106"/>
                <a:gd name="T12" fmla="*/ 81 w 91"/>
                <a:gd name="T13" fmla="*/ 104 h 106"/>
                <a:gd name="T14" fmla="*/ 84 w 91"/>
                <a:gd name="T15" fmla="*/ 103 h 106"/>
                <a:gd name="T16" fmla="*/ 86 w 91"/>
                <a:gd name="T17" fmla="*/ 101 h 106"/>
                <a:gd name="T18" fmla="*/ 88 w 91"/>
                <a:gd name="T19" fmla="*/ 99 h 106"/>
                <a:gd name="T20" fmla="*/ 89 w 91"/>
                <a:gd name="T21" fmla="*/ 97 h 106"/>
                <a:gd name="T22" fmla="*/ 91 w 91"/>
                <a:gd name="T23" fmla="*/ 94 h 106"/>
                <a:gd name="T24" fmla="*/ 91 w 91"/>
                <a:gd name="T25" fmla="*/ 91 h 106"/>
                <a:gd name="T26" fmla="*/ 91 w 91"/>
                <a:gd name="T27" fmla="*/ 15 h 106"/>
                <a:gd name="T28" fmla="*/ 91 w 91"/>
                <a:gd name="T29" fmla="*/ 12 h 106"/>
                <a:gd name="T30" fmla="*/ 89 w 91"/>
                <a:gd name="T31" fmla="*/ 10 h 106"/>
                <a:gd name="T32" fmla="*/ 88 w 91"/>
                <a:gd name="T33" fmla="*/ 7 h 106"/>
                <a:gd name="T34" fmla="*/ 86 w 91"/>
                <a:gd name="T35" fmla="*/ 5 h 106"/>
                <a:gd name="T36" fmla="*/ 84 w 91"/>
                <a:gd name="T37" fmla="*/ 4 h 106"/>
                <a:gd name="T38" fmla="*/ 81 w 91"/>
                <a:gd name="T39" fmla="*/ 2 h 106"/>
                <a:gd name="T40" fmla="*/ 79 w 91"/>
                <a:gd name="T41" fmla="*/ 2 h 106"/>
                <a:gd name="T42" fmla="*/ 75 w 91"/>
                <a:gd name="T43" fmla="*/ 0 h 106"/>
                <a:gd name="T44" fmla="*/ 75 w 91"/>
                <a:gd name="T4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" h="106">
                  <a:moveTo>
                    <a:pt x="75" y="0"/>
                  </a:move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9" y="106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1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1" y="2"/>
                  </a:lnTo>
                  <a:lnTo>
                    <a:pt x="79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489">
              <a:extLst>
                <a:ext uri="{FF2B5EF4-FFF2-40B4-BE49-F238E27FC236}">
                  <a16:creationId xmlns:a16="http://schemas.microsoft.com/office/drawing/2014/main" id="{AFA3EB0D-EF36-457B-A24A-FEBA6A503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98613"/>
              <a:ext cx="28575" cy="33338"/>
            </a:xfrm>
            <a:custGeom>
              <a:avLst/>
              <a:gdLst>
                <a:gd name="T0" fmla="*/ 0 w 90"/>
                <a:gd name="T1" fmla="*/ 15 h 106"/>
                <a:gd name="T2" fmla="*/ 0 w 90"/>
                <a:gd name="T3" fmla="*/ 91 h 106"/>
                <a:gd name="T4" fmla="*/ 0 w 90"/>
                <a:gd name="T5" fmla="*/ 94 h 106"/>
                <a:gd name="T6" fmla="*/ 1 w 90"/>
                <a:gd name="T7" fmla="*/ 97 h 106"/>
                <a:gd name="T8" fmla="*/ 3 w 90"/>
                <a:gd name="T9" fmla="*/ 99 h 106"/>
                <a:gd name="T10" fmla="*/ 4 w 90"/>
                <a:gd name="T11" fmla="*/ 101 h 106"/>
                <a:gd name="T12" fmla="*/ 6 w 90"/>
                <a:gd name="T13" fmla="*/ 103 h 106"/>
                <a:gd name="T14" fmla="*/ 10 w 90"/>
                <a:gd name="T15" fmla="*/ 104 h 106"/>
                <a:gd name="T16" fmla="*/ 12 w 90"/>
                <a:gd name="T17" fmla="*/ 106 h 106"/>
                <a:gd name="T18" fmla="*/ 15 w 90"/>
                <a:gd name="T19" fmla="*/ 106 h 106"/>
                <a:gd name="T20" fmla="*/ 90 w 90"/>
                <a:gd name="T21" fmla="*/ 106 h 106"/>
                <a:gd name="T22" fmla="*/ 90 w 90"/>
                <a:gd name="T23" fmla="*/ 0 h 106"/>
                <a:gd name="T24" fmla="*/ 15 w 90"/>
                <a:gd name="T25" fmla="*/ 0 h 106"/>
                <a:gd name="T26" fmla="*/ 12 w 90"/>
                <a:gd name="T27" fmla="*/ 0 h 106"/>
                <a:gd name="T28" fmla="*/ 10 w 90"/>
                <a:gd name="T29" fmla="*/ 2 h 106"/>
                <a:gd name="T30" fmla="*/ 6 w 90"/>
                <a:gd name="T31" fmla="*/ 4 h 106"/>
                <a:gd name="T32" fmla="*/ 4 w 90"/>
                <a:gd name="T33" fmla="*/ 5 h 106"/>
                <a:gd name="T34" fmla="*/ 3 w 90"/>
                <a:gd name="T35" fmla="*/ 7 h 106"/>
                <a:gd name="T36" fmla="*/ 1 w 90"/>
                <a:gd name="T37" fmla="*/ 10 h 106"/>
                <a:gd name="T38" fmla="*/ 0 w 90"/>
                <a:gd name="T39" fmla="*/ 12 h 106"/>
                <a:gd name="T40" fmla="*/ 0 w 90"/>
                <a:gd name="T41" fmla="*/ 1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0" y="15"/>
                  </a:move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10" y="104"/>
                  </a:lnTo>
                  <a:lnTo>
                    <a:pt x="12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490">
              <a:extLst>
                <a:ext uri="{FF2B5EF4-FFF2-40B4-BE49-F238E27FC236}">
                  <a16:creationId xmlns:a16="http://schemas.microsoft.com/office/drawing/2014/main" id="{1AE596DF-7EC6-46B7-9908-C77378897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98613"/>
              <a:ext cx="47625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45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491">
              <a:extLst>
                <a:ext uri="{FF2B5EF4-FFF2-40B4-BE49-F238E27FC236}">
                  <a16:creationId xmlns:a16="http://schemas.microsoft.com/office/drawing/2014/main" id="{D86262E8-0FE8-47BD-9585-448D4E987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560513"/>
              <a:ext cx="47625" cy="33338"/>
            </a:xfrm>
            <a:custGeom>
              <a:avLst/>
              <a:gdLst>
                <a:gd name="T0" fmla="*/ 150 w 150"/>
                <a:gd name="T1" fmla="*/ 0 h 105"/>
                <a:gd name="T2" fmla="*/ 105 w 150"/>
                <a:gd name="T3" fmla="*/ 0 h 105"/>
                <a:gd name="T4" fmla="*/ 0 w 150"/>
                <a:gd name="T5" fmla="*/ 0 h 105"/>
                <a:gd name="T6" fmla="*/ 0 w 150"/>
                <a:gd name="T7" fmla="*/ 105 h 105"/>
                <a:gd name="T8" fmla="*/ 105 w 150"/>
                <a:gd name="T9" fmla="*/ 105 h 105"/>
                <a:gd name="T10" fmla="*/ 150 w 150"/>
                <a:gd name="T11" fmla="*/ 105 h 105"/>
                <a:gd name="T12" fmla="*/ 150 w 150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150" y="0"/>
                  </a:moveTo>
                  <a:lnTo>
                    <a:pt x="10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492">
              <a:extLst>
                <a:ext uri="{FF2B5EF4-FFF2-40B4-BE49-F238E27FC236}">
                  <a16:creationId xmlns:a16="http://schemas.microsoft.com/office/drawing/2014/main" id="{C7F4A939-6175-482D-A91E-482067CBC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38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45 w 90"/>
                <a:gd name="T3" fmla="*/ 0 h 105"/>
                <a:gd name="T4" fmla="*/ 15 w 90"/>
                <a:gd name="T5" fmla="*/ 0 h 105"/>
                <a:gd name="T6" fmla="*/ 12 w 90"/>
                <a:gd name="T7" fmla="*/ 0 h 105"/>
                <a:gd name="T8" fmla="*/ 10 w 90"/>
                <a:gd name="T9" fmla="*/ 1 h 105"/>
                <a:gd name="T10" fmla="*/ 7 w 90"/>
                <a:gd name="T11" fmla="*/ 2 h 105"/>
                <a:gd name="T12" fmla="*/ 4 w 90"/>
                <a:gd name="T13" fmla="*/ 5 h 105"/>
                <a:gd name="T14" fmla="*/ 3 w 90"/>
                <a:gd name="T15" fmla="*/ 7 h 105"/>
                <a:gd name="T16" fmla="*/ 1 w 90"/>
                <a:gd name="T17" fmla="*/ 10 h 105"/>
                <a:gd name="T18" fmla="*/ 1 w 90"/>
                <a:gd name="T19" fmla="*/ 12 h 105"/>
                <a:gd name="T20" fmla="*/ 0 w 90"/>
                <a:gd name="T21" fmla="*/ 15 h 105"/>
                <a:gd name="T22" fmla="*/ 0 w 90"/>
                <a:gd name="T23" fmla="*/ 90 h 105"/>
                <a:gd name="T24" fmla="*/ 1 w 90"/>
                <a:gd name="T25" fmla="*/ 94 h 105"/>
                <a:gd name="T26" fmla="*/ 1 w 90"/>
                <a:gd name="T27" fmla="*/ 97 h 105"/>
                <a:gd name="T28" fmla="*/ 3 w 90"/>
                <a:gd name="T29" fmla="*/ 99 h 105"/>
                <a:gd name="T30" fmla="*/ 4 w 90"/>
                <a:gd name="T31" fmla="*/ 101 h 105"/>
                <a:gd name="T32" fmla="*/ 7 w 90"/>
                <a:gd name="T33" fmla="*/ 103 h 105"/>
                <a:gd name="T34" fmla="*/ 10 w 90"/>
                <a:gd name="T35" fmla="*/ 104 h 105"/>
                <a:gd name="T36" fmla="*/ 12 w 90"/>
                <a:gd name="T37" fmla="*/ 105 h 105"/>
                <a:gd name="T38" fmla="*/ 15 w 90"/>
                <a:gd name="T39" fmla="*/ 105 h 105"/>
                <a:gd name="T40" fmla="*/ 45 w 90"/>
                <a:gd name="T41" fmla="*/ 105 h 105"/>
                <a:gd name="T42" fmla="*/ 90 w 90"/>
                <a:gd name="T43" fmla="*/ 105 h 105"/>
                <a:gd name="T44" fmla="*/ 90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4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1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493">
              <a:extLst>
                <a:ext uri="{FF2B5EF4-FFF2-40B4-BE49-F238E27FC236}">
                  <a16:creationId xmlns:a16="http://schemas.microsoft.com/office/drawing/2014/main" id="{F4144AB1-0356-4C3D-ABAE-A060270A8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0588" y="1560513"/>
              <a:ext cx="28575" cy="33338"/>
            </a:xfrm>
            <a:custGeom>
              <a:avLst/>
              <a:gdLst>
                <a:gd name="T0" fmla="*/ 76 w 91"/>
                <a:gd name="T1" fmla="*/ 0 h 105"/>
                <a:gd name="T2" fmla="*/ 0 w 91"/>
                <a:gd name="T3" fmla="*/ 0 h 105"/>
                <a:gd name="T4" fmla="*/ 0 w 91"/>
                <a:gd name="T5" fmla="*/ 105 h 105"/>
                <a:gd name="T6" fmla="*/ 76 w 91"/>
                <a:gd name="T7" fmla="*/ 105 h 105"/>
                <a:gd name="T8" fmla="*/ 79 w 91"/>
                <a:gd name="T9" fmla="*/ 105 h 105"/>
                <a:gd name="T10" fmla="*/ 82 w 91"/>
                <a:gd name="T11" fmla="*/ 104 h 105"/>
                <a:gd name="T12" fmla="*/ 84 w 91"/>
                <a:gd name="T13" fmla="*/ 103 h 105"/>
                <a:gd name="T14" fmla="*/ 86 w 91"/>
                <a:gd name="T15" fmla="*/ 101 h 105"/>
                <a:gd name="T16" fmla="*/ 88 w 91"/>
                <a:gd name="T17" fmla="*/ 99 h 105"/>
                <a:gd name="T18" fmla="*/ 89 w 91"/>
                <a:gd name="T19" fmla="*/ 97 h 105"/>
                <a:gd name="T20" fmla="*/ 91 w 91"/>
                <a:gd name="T21" fmla="*/ 94 h 105"/>
                <a:gd name="T22" fmla="*/ 91 w 91"/>
                <a:gd name="T23" fmla="*/ 90 h 105"/>
                <a:gd name="T24" fmla="*/ 91 w 91"/>
                <a:gd name="T25" fmla="*/ 15 h 105"/>
                <a:gd name="T26" fmla="*/ 91 w 91"/>
                <a:gd name="T27" fmla="*/ 12 h 105"/>
                <a:gd name="T28" fmla="*/ 89 w 91"/>
                <a:gd name="T29" fmla="*/ 9 h 105"/>
                <a:gd name="T30" fmla="*/ 88 w 91"/>
                <a:gd name="T31" fmla="*/ 7 h 105"/>
                <a:gd name="T32" fmla="*/ 86 w 91"/>
                <a:gd name="T33" fmla="*/ 5 h 105"/>
                <a:gd name="T34" fmla="*/ 84 w 91"/>
                <a:gd name="T35" fmla="*/ 2 h 105"/>
                <a:gd name="T36" fmla="*/ 82 w 91"/>
                <a:gd name="T37" fmla="*/ 1 h 105"/>
                <a:gd name="T38" fmla="*/ 79 w 91"/>
                <a:gd name="T39" fmla="*/ 0 h 105"/>
                <a:gd name="T40" fmla="*/ 76 w 91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105">
                  <a:moveTo>
                    <a:pt x="76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6" y="105"/>
                  </a:lnTo>
                  <a:lnTo>
                    <a:pt x="79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494">
              <a:extLst>
                <a:ext uri="{FF2B5EF4-FFF2-40B4-BE49-F238E27FC236}">
                  <a16:creationId xmlns:a16="http://schemas.microsoft.com/office/drawing/2014/main" id="{ED535CF4-10A9-4BAC-89C7-27066378E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22413"/>
              <a:ext cx="28575" cy="33338"/>
            </a:xfrm>
            <a:custGeom>
              <a:avLst/>
              <a:gdLst>
                <a:gd name="T0" fmla="*/ 75 w 91"/>
                <a:gd name="T1" fmla="*/ 105 h 105"/>
                <a:gd name="T2" fmla="*/ 79 w 91"/>
                <a:gd name="T3" fmla="*/ 105 h 105"/>
                <a:gd name="T4" fmla="*/ 81 w 91"/>
                <a:gd name="T5" fmla="*/ 104 h 105"/>
                <a:gd name="T6" fmla="*/ 84 w 91"/>
                <a:gd name="T7" fmla="*/ 102 h 105"/>
                <a:gd name="T8" fmla="*/ 86 w 91"/>
                <a:gd name="T9" fmla="*/ 101 h 105"/>
                <a:gd name="T10" fmla="*/ 88 w 91"/>
                <a:gd name="T11" fmla="*/ 99 h 105"/>
                <a:gd name="T12" fmla="*/ 89 w 91"/>
                <a:gd name="T13" fmla="*/ 96 h 105"/>
                <a:gd name="T14" fmla="*/ 91 w 91"/>
                <a:gd name="T15" fmla="*/ 93 h 105"/>
                <a:gd name="T16" fmla="*/ 91 w 91"/>
                <a:gd name="T17" fmla="*/ 90 h 105"/>
                <a:gd name="T18" fmla="*/ 91 w 91"/>
                <a:gd name="T19" fmla="*/ 15 h 105"/>
                <a:gd name="T20" fmla="*/ 91 w 91"/>
                <a:gd name="T21" fmla="*/ 12 h 105"/>
                <a:gd name="T22" fmla="*/ 89 w 91"/>
                <a:gd name="T23" fmla="*/ 9 h 105"/>
                <a:gd name="T24" fmla="*/ 88 w 91"/>
                <a:gd name="T25" fmla="*/ 7 h 105"/>
                <a:gd name="T26" fmla="*/ 86 w 91"/>
                <a:gd name="T27" fmla="*/ 4 h 105"/>
                <a:gd name="T28" fmla="*/ 84 w 91"/>
                <a:gd name="T29" fmla="*/ 2 h 105"/>
                <a:gd name="T30" fmla="*/ 81 w 91"/>
                <a:gd name="T31" fmla="*/ 1 h 105"/>
                <a:gd name="T32" fmla="*/ 79 w 91"/>
                <a:gd name="T33" fmla="*/ 0 h 105"/>
                <a:gd name="T34" fmla="*/ 75 w 91"/>
                <a:gd name="T35" fmla="*/ 0 h 105"/>
                <a:gd name="T36" fmla="*/ 0 w 91"/>
                <a:gd name="T37" fmla="*/ 0 h 105"/>
                <a:gd name="T38" fmla="*/ 0 w 91"/>
                <a:gd name="T39" fmla="*/ 105 h 105"/>
                <a:gd name="T40" fmla="*/ 45 w 91"/>
                <a:gd name="T41" fmla="*/ 105 h 105"/>
                <a:gd name="T42" fmla="*/ 75 w 91"/>
                <a:gd name="T4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75" y="105"/>
                  </a:moveTo>
                  <a:lnTo>
                    <a:pt x="79" y="105"/>
                  </a:lnTo>
                  <a:lnTo>
                    <a:pt x="81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1" y="93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9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75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495">
              <a:extLst>
                <a:ext uri="{FF2B5EF4-FFF2-40B4-BE49-F238E27FC236}">
                  <a16:creationId xmlns:a16="http://schemas.microsoft.com/office/drawing/2014/main" id="{0C44E6B1-8BAD-40EE-9F74-FF7893700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22413"/>
              <a:ext cx="47625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45 w 151"/>
                <a:gd name="T9" fmla="*/ 105 h 105"/>
                <a:gd name="T10" fmla="*/ 151 w 151"/>
                <a:gd name="T1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96">
              <a:extLst>
                <a:ext uri="{FF2B5EF4-FFF2-40B4-BE49-F238E27FC236}">
                  <a16:creationId xmlns:a16="http://schemas.microsoft.com/office/drawing/2014/main" id="{8E5B2B97-D25B-4243-8705-29FB2231F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22413"/>
              <a:ext cx="28575" cy="33338"/>
            </a:xfrm>
            <a:custGeom>
              <a:avLst/>
              <a:gdLst>
                <a:gd name="T0" fmla="*/ 0 w 90"/>
                <a:gd name="T1" fmla="*/ 15 h 105"/>
                <a:gd name="T2" fmla="*/ 0 w 90"/>
                <a:gd name="T3" fmla="*/ 90 h 105"/>
                <a:gd name="T4" fmla="*/ 0 w 90"/>
                <a:gd name="T5" fmla="*/ 93 h 105"/>
                <a:gd name="T6" fmla="*/ 1 w 90"/>
                <a:gd name="T7" fmla="*/ 96 h 105"/>
                <a:gd name="T8" fmla="*/ 3 w 90"/>
                <a:gd name="T9" fmla="*/ 99 h 105"/>
                <a:gd name="T10" fmla="*/ 4 w 90"/>
                <a:gd name="T11" fmla="*/ 101 h 105"/>
                <a:gd name="T12" fmla="*/ 6 w 90"/>
                <a:gd name="T13" fmla="*/ 102 h 105"/>
                <a:gd name="T14" fmla="*/ 10 w 90"/>
                <a:gd name="T15" fmla="*/ 104 h 105"/>
                <a:gd name="T16" fmla="*/ 12 w 90"/>
                <a:gd name="T17" fmla="*/ 105 h 105"/>
                <a:gd name="T18" fmla="*/ 15 w 90"/>
                <a:gd name="T19" fmla="*/ 105 h 105"/>
                <a:gd name="T20" fmla="*/ 90 w 90"/>
                <a:gd name="T21" fmla="*/ 105 h 105"/>
                <a:gd name="T22" fmla="*/ 90 w 90"/>
                <a:gd name="T23" fmla="*/ 0 h 105"/>
                <a:gd name="T24" fmla="*/ 15 w 90"/>
                <a:gd name="T25" fmla="*/ 0 h 105"/>
                <a:gd name="T26" fmla="*/ 12 w 90"/>
                <a:gd name="T27" fmla="*/ 0 h 105"/>
                <a:gd name="T28" fmla="*/ 10 w 90"/>
                <a:gd name="T29" fmla="*/ 1 h 105"/>
                <a:gd name="T30" fmla="*/ 6 w 90"/>
                <a:gd name="T31" fmla="*/ 2 h 105"/>
                <a:gd name="T32" fmla="*/ 4 w 90"/>
                <a:gd name="T33" fmla="*/ 4 h 105"/>
                <a:gd name="T34" fmla="*/ 3 w 90"/>
                <a:gd name="T35" fmla="*/ 7 h 105"/>
                <a:gd name="T36" fmla="*/ 1 w 90"/>
                <a:gd name="T37" fmla="*/ 9 h 105"/>
                <a:gd name="T38" fmla="*/ 0 w 90"/>
                <a:gd name="T39" fmla="*/ 12 h 105"/>
                <a:gd name="T40" fmla="*/ 0 w 90"/>
                <a:gd name="T41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5"/>
                  </a:move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A7F3361-96D4-4919-A54E-737E917283CA}"/>
              </a:ext>
            </a:extLst>
          </p:cNvPr>
          <p:cNvGrpSpPr/>
          <p:nvPr/>
        </p:nvGrpSpPr>
        <p:grpSpPr>
          <a:xfrm>
            <a:off x="4781551" y="3244918"/>
            <a:ext cx="476250" cy="452568"/>
            <a:chOff x="5465763" y="1358900"/>
            <a:chExt cx="287337" cy="273050"/>
          </a:xfrm>
          <a:solidFill>
            <a:schemeClr val="bg1"/>
          </a:solidFill>
        </p:grpSpPr>
        <p:sp>
          <p:nvSpPr>
            <p:cNvPr id="146" name="Freeform 567">
              <a:extLst>
                <a:ext uri="{FF2B5EF4-FFF2-40B4-BE49-F238E27FC236}">
                  <a16:creationId xmlns:a16="http://schemas.microsoft.com/office/drawing/2014/main" id="{6D427A20-2189-4F79-9C33-279040165D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568">
              <a:extLst>
                <a:ext uri="{FF2B5EF4-FFF2-40B4-BE49-F238E27FC236}">
                  <a16:creationId xmlns:a16="http://schemas.microsoft.com/office/drawing/2014/main" id="{5F9EEA81-FB7C-4D80-A109-B2A519B5E0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569">
              <a:extLst>
                <a:ext uri="{FF2B5EF4-FFF2-40B4-BE49-F238E27FC236}">
                  <a16:creationId xmlns:a16="http://schemas.microsoft.com/office/drawing/2014/main" id="{92574F6C-1C79-4216-9111-F1886F9BB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570">
              <a:extLst>
                <a:ext uri="{FF2B5EF4-FFF2-40B4-BE49-F238E27FC236}">
                  <a16:creationId xmlns:a16="http://schemas.microsoft.com/office/drawing/2014/main" id="{14E5E01E-A138-4CC8-9EBD-B341FF5A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0248C753-9BBD-468A-9ECD-6781974E185B}"/>
              </a:ext>
            </a:extLst>
          </p:cNvPr>
          <p:cNvGrpSpPr/>
          <p:nvPr/>
        </p:nvGrpSpPr>
        <p:grpSpPr>
          <a:xfrm>
            <a:off x="6833922" y="3229646"/>
            <a:ext cx="336312" cy="483114"/>
            <a:chOff x="1500188" y="1344613"/>
            <a:chExt cx="200025" cy="287337"/>
          </a:xfrm>
          <a:solidFill>
            <a:schemeClr val="bg1"/>
          </a:solidFill>
        </p:grpSpPr>
        <p:sp>
          <p:nvSpPr>
            <p:cNvPr id="151" name="Freeform 351">
              <a:extLst>
                <a:ext uri="{FF2B5EF4-FFF2-40B4-BE49-F238E27FC236}">
                  <a16:creationId xmlns:a16="http://schemas.microsoft.com/office/drawing/2014/main" id="{0CEC87ED-08BE-4CB0-9E0F-C397133BF5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0188" y="1450975"/>
              <a:ext cx="200025" cy="180975"/>
            </a:xfrm>
            <a:custGeom>
              <a:avLst/>
              <a:gdLst>
                <a:gd name="T0" fmla="*/ 346 w 632"/>
                <a:gd name="T1" fmla="*/ 292 h 572"/>
                <a:gd name="T2" fmla="*/ 375 w 632"/>
                <a:gd name="T3" fmla="*/ 313 h 572"/>
                <a:gd name="T4" fmla="*/ 390 w 632"/>
                <a:gd name="T5" fmla="*/ 346 h 572"/>
                <a:gd name="T6" fmla="*/ 389 w 632"/>
                <a:gd name="T7" fmla="*/ 381 h 572"/>
                <a:gd name="T8" fmla="*/ 375 w 632"/>
                <a:gd name="T9" fmla="*/ 410 h 572"/>
                <a:gd name="T10" fmla="*/ 337 w 632"/>
                <a:gd name="T11" fmla="*/ 433 h 572"/>
                <a:gd name="T12" fmla="*/ 329 w 632"/>
                <a:gd name="T13" fmla="*/ 460 h 572"/>
                <a:gd name="T14" fmla="*/ 317 w 632"/>
                <a:gd name="T15" fmla="*/ 466 h 572"/>
                <a:gd name="T16" fmla="*/ 304 w 632"/>
                <a:gd name="T17" fmla="*/ 460 h 572"/>
                <a:gd name="T18" fmla="*/ 295 w 632"/>
                <a:gd name="T19" fmla="*/ 433 h 572"/>
                <a:gd name="T20" fmla="*/ 258 w 632"/>
                <a:gd name="T21" fmla="*/ 410 h 572"/>
                <a:gd name="T22" fmla="*/ 244 w 632"/>
                <a:gd name="T23" fmla="*/ 381 h 572"/>
                <a:gd name="T24" fmla="*/ 242 w 632"/>
                <a:gd name="T25" fmla="*/ 355 h 572"/>
                <a:gd name="T26" fmla="*/ 254 w 632"/>
                <a:gd name="T27" fmla="*/ 346 h 572"/>
                <a:gd name="T28" fmla="*/ 266 w 632"/>
                <a:gd name="T29" fmla="*/ 351 h 572"/>
                <a:gd name="T30" fmla="*/ 272 w 632"/>
                <a:gd name="T31" fmla="*/ 370 h 572"/>
                <a:gd name="T32" fmla="*/ 299 w 632"/>
                <a:gd name="T33" fmla="*/ 403 h 572"/>
                <a:gd name="T34" fmla="*/ 341 w 632"/>
                <a:gd name="T35" fmla="*/ 399 h 572"/>
                <a:gd name="T36" fmla="*/ 362 w 632"/>
                <a:gd name="T37" fmla="*/ 361 h 572"/>
                <a:gd name="T38" fmla="*/ 341 w 632"/>
                <a:gd name="T39" fmla="*/ 324 h 572"/>
                <a:gd name="T40" fmla="*/ 301 w 632"/>
                <a:gd name="T41" fmla="*/ 314 h 572"/>
                <a:gd name="T42" fmla="*/ 269 w 632"/>
                <a:gd name="T43" fmla="*/ 299 h 572"/>
                <a:gd name="T44" fmla="*/ 247 w 632"/>
                <a:gd name="T45" fmla="*/ 270 h 572"/>
                <a:gd name="T46" fmla="*/ 242 w 632"/>
                <a:gd name="T47" fmla="*/ 234 h 572"/>
                <a:gd name="T48" fmla="*/ 251 w 632"/>
                <a:gd name="T49" fmla="*/ 204 h 572"/>
                <a:gd name="T50" fmla="*/ 282 w 632"/>
                <a:gd name="T51" fmla="*/ 174 h 572"/>
                <a:gd name="T52" fmla="*/ 302 w 632"/>
                <a:gd name="T53" fmla="*/ 148 h 572"/>
                <a:gd name="T54" fmla="*/ 310 w 632"/>
                <a:gd name="T55" fmla="*/ 137 h 572"/>
                <a:gd name="T56" fmla="*/ 324 w 632"/>
                <a:gd name="T57" fmla="*/ 138 h 572"/>
                <a:gd name="T58" fmla="*/ 332 w 632"/>
                <a:gd name="T59" fmla="*/ 150 h 572"/>
                <a:gd name="T60" fmla="*/ 355 w 632"/>
                <a:gd name="T61" fmla="*/ 177 h 572"/>
                <a:gd name="T62" fmla="*/ 384 w 632"/>
                <a:gd name="T63" fmla="*/ 209 h 572"/>
                <a:gd name="T64" fmla="*/ 392 w 632"/>
                <a:gd name="T65" fmla="*/ 241 h 572"/>
                <a:gd name="T66" fmla="*/ 384 w 632"/>
                <a:gd name="T67" fmla="*/ 253 h 572"/>
                <a:gd name="T68" fmla="*/ 370 w 632"/>
                <a:gd name="T69" fmla="*/ 255 h 572"/>
                <a:gd name="T70" fmla="*/ 362 w 632"/>
                <a:gd name="T71" fmla="*/ 244 h 572"/>
                <a:gd name="T72" fmla="*/ 348 w 632"/>
                <a:gd name="T73" fmla="*/ 209 h 572"/>
                <a:gd name="T74" fmla="*/ 307 w 632"/>
                <a:gd name="T75" fmla="*/ 196 h 572"/>
                <a:gd name="T76" fmla="*/ 275 w 632"/>
                <a:gd name="T77" fmla="*/ 223 h 572"/>
                <a:gd name="T78" fmla="*/ 279 w 632"/>
                <a:gd name="T79" fmla="*/ 266 h 572"/>
                <a:gd name="T80" fmla="*/ 317 w 632"/>
                <a:gd name="T81" fmla="*/ 286 h 572"/>
                <a:gd name="T82" fmla="*/ 211 w 632"/>
                <a:gd name="T83" fmla="*/ 0 h 572"/>
                <a:gd name="T84" fmla="*/ 154 w 632"/>
                <a:gd name="T85" fmla="*/ 45 h 572"/>
                <a:gd name="T86" fmla="*/ 71 w 632"/>
                <a:gd name="T87" fmla="*/ 148 h 572"/>
                <a:gd name="T88" fmla="*/ 12 w 632"/>
                <a:gd name="T89" fmla="*/ 265 h 572"/>
                <a:gd name="T90" fmla="*/ 0 w 632"/>
                <a:gd name="T91" fmla="*/ 331 h 572"/>
                <a:gd name="T92" fmla="*/ 14 w 632"/>
                <a:gd name="T93" fmla="*/ 417 h 572"/>
                <a:gd name="T94" fmla="*/ 40 w 632"/>
                <a:gd name="T95" fmla="*/ 466 h 572"/>
                <a:gd name="T96" fmla="*/ 84 w 632"/>
                <a:gd name="T97" fmla="*/ 512 h 572"/>
                <a:gd name="T98" fmla="*/ 151 w 632"/>
                <a:gd name="T99" fmla="*/ 547 h 572"/>
                <a:gd name="T100" fmla="*/ 245 w 632"/>
                <a:gd name="T101" fmla="*/ 568 h 572"/>
                <a:gd name="T102" fmla="*/ 365 w 632"/>
                <a:gd name="T103" fmla="*/ 570 h 572"/>
                <a:gd name="T104" fmla="*/ 465 w 632"/>
                <a:gd name="T105" fmla="*/ 552 h 572"/>
                <a:gd name="T106" fmla="*/ 537 w 632"/>
                <a:gd name="T107" fmla="*/ 519 h 572"/>
                <a:gd name="T108" fmla="*/ 585 w 632"/>
                <a:gd name="T109" fmla="*/ 476 h 572"/>
                <a:gd name="T110" fmla="*/ 615 w 632"/>
                <a:gd name="T111" fmla="*/ 427 h 572"/>
                <a:gd name="T112" fmla="*/ 632 w 632"/>
                <a:gd name="T113" fmla="*/ 348 h 572"/>
                <a:gd name="T114" fmla="*/ 627 w 632"/>
                <a:gd name="T115" fmla="*/ 288 h 572"/>
                <a:gd name="T116" fmla="*/ 576 w 632"/>
                <a:gd name="T117" fmla="*/ 170 h 572"/>
                <a:gd name="T118" fmla="*/ 496 w 632"/>
                <a:gd name="T119" fmla="*/ 63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2" h="572">
                  <a:moveTo>
                    <a:pt x="317" y="286"/>
                  </a:moveTo>
                  <a:lnTo>
                    <a:pt x="324" y="286"/>
                  </a:lnTo>
                  <a:lnTo>
                    <a:pt x="332" y="287"/>
                  </a:lnTo>
                  <a:lnTo>
                    <a:pt x="338" y="289"/>
                  </a:lnTo>
                  <a:lnTo>
                    <a:pt x="346" y="292"/>
                  </a:lnTo>
                  <a:lnTo>
                    <a:pt x="352" y="295"/>
                  </a:lnTo>
                  <a:lnTo>
                    <a:pt x="359" y="299"/>
                  </a:lnTo>
                  <a:lnTo>
                    <a:pt x="364" y="303"/>
                  </a:lnTo>
                  <a:lnTo>
                    <a:pt x="369" y="308"/>
                  </a:lnTo>
                  <a:lnTo>
                    <a:pt x="375" y="313"/>
                  </a:lnTo>
                  <a:lnTo>
                    <a:pt x="379" y="319"/>
                  </a:lnTo>
                  <a:lnTo>
                    <a:pt x="382" y="326"/>
                  </a:lnTo>
                  <a:lnTo>
                    <a:pt x="385" y="332"/>
                  </a:lnTo>
                  <a:lnTo>
                    <a:pt x="389" y="339"/>
                  </a:lnTo>
                  <a:lnTo>
                    <a:pt x="390" y="346"/>
                  </a:lnTo>
                  <a:lnTo>
                    <a:pt x="391" y="354"/>
                  </a:lnTo>
                  <a:lnTo>
                    <a:pt x="392" y="361"/>
                  </a:lnTo>
                  <a:lnTo>
                    <a:pt x="391" y="368"/>
                  </a:lnTo>
                  <a:lnTo>
                    <a:pt x="391" y="374"/>
                  </a:lnTo>
                  <a:lnTo>
                    <a:pt x="389" y="381"/>
                  </a:lnTo>
                  <a:lnTo>
                    <a:pt x="387" y="387"/>
                  </a:lnTo>
                  <a:lnTo>
                    <a:pt x="384" y="394"/>
                  </a:lnTo>
                  <a:lnTo>
                    <a:pt x="381" y="399"/>
                  </a:lnTo>
                  <a:lnTo>
                    <a:pt x="378" y="404"/>
                  </a:lnTo>
                  <a:lnTo>
                    <a:pt x="375" y="410"/>
                  </a:lnTo>
                  <a:lnTo>
                    <a:pt x="365" y="418"/>
                  </a:lnTo>
                  <a:lnTo>
                    <a:pt x="355" y="426"/>
                  </a:lnTo>
                  <a:lnTo>
                    <a:pt x="350" y="429"/>
                  </a:lnTo>
                  <a:lnTo>
                    <a:pt x="344" y="431"/>
                  </a:lnTo>
                  <a:lnTo>
                    <a:pt x="337" y="433"/>
                  </a:lnTo>
                  <a:lnTo>
                    <a:pt x="332" y="435"/>
                  </a:lnTo>
                  <a:lnTo>
                    <a:pt x="332" y="451"/>
                  </a:lnTo>
                  <a:lnTo>
                    <a:pt x="331" y="455"/>
                  </a:lnTo>
                  <a:lnTo>
                    <a:pt x="330" y="458"/>
                  </a:lnTo>
                  <a:lnTo>
                    <a:pt x="329" y="460"/>
                  </a:lnTo>
                  <a:lnTo>
                    <a:pt x="326" y="462"/>
                  </a:lnTo>
                  <a:lnTo>
                    <a:pt x="324" y="464"/>
                  </a:lnTo>
                  <a:lnTo>
                    <a:pt x="322" y="465"/>
                  </a:lnTo>
                  <a:lnTo>
                    <a:pt x="319" y="466"/>
                  </a:lnTo>
                  <a:lnTo>
                    <a:pt x="317" y="466"/>
                  </a:lnTo>
                  <a:lnTo>
                    <a:pt x="314" y="466"/>
                  </a:lnTo>
                  <a:lnTo>
                    <a:pt x="310" y="465"/>
                  </a:lnTo>
                  <a:lnTo>
                    <a:pt x="308" y="464"/>
                  </a:lnTo>
                  <a:lnTo>
                    <a:pt x="306" y="462"/>
                  </a:lnTo>
                  <a:lnTo>
                    <a:pt x="304" y="460"/>
                  </a:lnTo>
                  <a:lnTo>
                    <a:pt x="303" y="458"/>
                  </a:lnTo>
                  <a:lnTo>
                    <a:pt x="302" y="455"/>
                  </a:lnTo>
                  <a:lnTo>
                    <a:pt x="301" y="451"/>
                  </a:lnTo>
                  <a:lnTo>
                    <a:pt x="302" y="435"/>
                  </a:lnTo>
                  <a:lnTo>
                    <a:pt x="295" y="433"/>
                  </a:lnTo>
                  <a:lnTo>
                    <a:pt x="289" y="431"/>
                  </a:lnTo>
                  <a:lnTo>
                    <a:pt x="282" y="429"/>
                  </a:lnTo>
                  <a:lnTo>
                    <a:pt x="277" y="426"/>
                  </a:lnTo>
                  <a:lnTo>
                    <a:pt x="267" y="418"/>
                  </a:lnTo>
                  <a:lnTo>
                    <a:pt x="258" y="410"/>
                  </a:lnTo>
                  <a:lnTo>
                    <a:pt x="255" y="404"/>
                  </a:lnTo>
                  <a:lnTo>
                    <a:pt x="251" y="399"/>
                  </a:lnTo>
                  <a:lnTo>
                    <a:pt x="248" y="394"/>
                  </a:lnTo>
                  <a:lnTo>
                    <a:pt x="246" y="387"/>
                  </a:lnTo>
                  <a:lnTo>
                    <a:pt x="244" y="381"/>
                  </a:lnTo>
                  <a:lnTo>
                    <a:pt x="242" y="374"/>
                  </a:lnTo>
                  <a:lnTo>
                    <a:pt x="242" y="368"/>
                  </a:lnTo>
                  <a:lnTo>
                    <a:pt x="241" y="361"/>
                  </a:lnTo>
                  <a:lnTo>
                    <a:pt x="242" y="358"/>
                  </a:lnTo>
                  <a:lnTo>
                    <a:pt x="242" y="355"/>
                  </a:lnTo>
                  <a:lnTo>
                    <a:pt x="244" y="353"/>
                  </a:lnTo>
                  <a:lnTo>
                    <a:pt x="245" y="351"/>
                  </a:lnTo>
                  <a:lnTo>
                    <a:pt x="248" y="348"/>
                  </a:lnTo>
                  <a:lnTo>
                    <a:pt x="250" y="347"/>
                  </a:lnTo>
                  <a:lnTo>
                    <a:pt x="254" y="346"/>
                  </a:lnTo>
                  <a:lnTo>
                    <a:pt x="256" y="346"/>
                  </a:lnTo>
                  <a:lnTo>
                    <a:pt x="259" y="346"/>
                  </a:lnTo>
                  <a:lnTo>
                    <a:pt x="262" y="347"/>
                  </a:lnTo>
                  <a:lnTo>
                    <a:pt x="264" y="348"/>
                  </a:lnTo>
                  <a:lnTo>
                    <a:pt x="266" y="351"/>
                  </a:lnTo>
                  <a:lnTo>
                    <a:pt x="269" y="353"/>
                  </a:lnTo>
                  <a:lnTo>
                    <a:pt x="270" y="356"/>
                  </a:lnTo>
                  <a:lnTo>
                    <a:pt x="271" y="358"/>
                  </a:lnTo>
                  <a:lnTo>
                    <a:pt x="271" y="361"/>
                  </a:lnTo>
                  <a:lnTo>
                    <a:pt x="272" y="370"/>
                  </a:lnTo>
                  <a:lnTo>
                    <a:pt x="275" y="378"/>
                  </a:lnTo>
                  <a:lnTo>
                    <a:pt x="279" y="386"/>
                  </a:lnTo>
                  <a:lnTo>
                    <a:pt x="285" y="394"/>
                  </a:lnTo>
                  <a:lnTo>
                    <a:pt x="291" y="399"/>
                  </a:lnTo>
                  <a:lnTo>
                    <a:pt x="299" y="403"/>
                  </a:lnTo>
                  <a:lnTo>
                    <a:pt x="307" y="405"/>
                  </a:lnTo>
                  <a:lnTo>
                    <a:pt x="317" y="406"/>
                  </a:lnTo>
                  <a:lnTo>
                    <a:pt x="325" y="405"/>
                  </a:lnTo>
                  <a:lnTo>
                    <a:pt x="334" y="403"/>
                  </a:lnTo>
                  <a:lnTo>
                    <a:pt x="341" y="399"/>
                  </a:lnTo>
                  <a:lnTo>
                    <a:pt x="348" y="394"/>
                  </a:lnTo>
                  <a:lnTo>
                    <a:pt x="353" y="386"/>
                  </a:lnTo>
                  <a:lnTo>
                    <a:pt x="358" y="378"/>
                  </a:lnTo>
                  <a:lnTo>
                    <a:pt x="361" y="370"/>
                  </a:lnTo>
                  <a:lnTo>
                    <a:pt x="362" y="361"/>
                  </a:lnTo>
                  <a:lnTo>
                    <a:pt x="361" y="352"/>
                  </a:lnTo>
                  <a:lnTo>
                    <a:pt x="358" y="344"/>
                  </a:lnTo>
                  <a:lnTo>
                    <a:pt x="353" y="336"/>
                  </a:lnTo>
                  <a:lnTo>
                    <a:pt x="348" y="329"/>
                  </a:lnTo>
                  <a:lnTo>
                    <a:pt x="341" y="324"/>
                  </a:lnTo>
                  <a:lnTo>
                    <a:pt x="334" y="319"/>
                  </a:lnTo>
                  <a:lnTo>
                    <a:pt x="325" y="317"/>
                  </a:lnTo>
                  <a:lnTo>
                    <a:pt x="317" y="316"/>
                  </a:lnTo>
                  <a:lnTo>
                    <a:pt x="308" y="315"/>
                  </a:lnTo>
                  <a:lnTo>
                    <a:pt x="301" y="314"/>
                  </a:lnTo>
                  <a:lnTo>
                    <a:pt x="294" y="313"/>
                  </a:lnTo>
                  <a:lnTo>
                    <a:pt x="287" y="310"/>
                  </a:lnTo>
                  <a:lnTo>
                    <a:pt x="280" y="307"/>
                  </a:lnTo>
                  <a:lnTo>
                    <a:pt x="274" y="303"/>
                  </a:lnTo>
                  <a:lnTo>
                    <a:pt x="269" y="299"/>
                  </a:lnTo>
                  <a:lnTo>
                    <a:pt x="263" y="294"/>
                  </a:lnTo>
                  <a:lnTo>
                    <a:pt x="258" y="288"/>
                  </a:lnTo>
                  <a:lnTo>
                    <a:pt x="254" y="283"/>
                  </a:lnTo>
                  <a:lnTo>
                    <a:pt x="250" y="277"/>
                  </a:lnTo>
                  <a:lnTo>
                    <a:pt x="247" y="270"/>
                  </a:lnTo>
                  <a:lnTo>
                    <a:pt x="245" y="264"/>
                  </a:lnTo>
                  <a:lnTo>
                    <a:pt x="243" y="256"/>
                  </a:lnTo>
                  <a:lnTo>
                    <a:pt x="242" y="249"/>
                  </a:lnTo>
                  <a:lnTo>
                    <a:pt x="241" y="241"/>
                  </a:lnTo>
                  <a:lnTo>
                    <a:pt x="242" y="234"/>
                  </a:lnTo>
                  <a:lnTo>
                    <a:pt x="242" y="227"/>
                  </a:lnTo>
                  <a:lnTo>
                    <a:pt x="244" y="221"/>
                  </a:lnTo>
                  <a:lnTo>
                    <a:pt x="246" y="215"/>
                  </a:lnTo>
                  <a:lnTo>
                    <a:pt x="248" y="209"/>
                  </a:lnTo>
                  <a:lnTo>
                    <a:pt x="251" y="204"/>
                  </a:lnTo>
                  <a:lnTo>
                    <a:pt x="255" y="198"/>
                  </a:lnTo>
                  <a:lnTo>
                    <a:pt x="258" y="193"/>
                  </a:lnTo>
                  <a:lnTo>
                    <a:pt x="267" y="184"/>
                  </a:lnTo>
                  <a:lnTo>
                    <a:pt x="277" y="177"/>
                  </a:lnTo>
                  <a:lnTo>
                    <a:pt x="282" y="174"/>
                  </a:lnTo>
                  <a:lnTo>
                    <a:pt x="289" y="170"/>
                  </a:lnTo>
                  <a:lnTo>
                    <a:pt x="295" y="168"/>
                  </a:lnTo>
                  <a:lnTo>
                    <a:pt x="301" y="167"/>
                  </a:lnTo>
                  <a:lnTo>
                    <a:pt x="302" y="150"/>
                  </a:lnTo>
                  <a:lnTo>
                    <a:pt x="302" y="148"/>
                  </a:lnTo>
                  <a:lnTo>
                    <a:pt x="303" y="145"/>
                  </a:lnTo>
                  <a:lnTo>
                    <a:pt x="304" y="143"/>
                  </a:lnTo>
                  <a:lnTo>
                    <a:pt x="306" y="140"/>
                  </a:lnTo>
                  <a:lnTo>
                    <a:pt x="308" y="138"/>
                  </a:lnTo>
                  <a:lnTo>
                    <a:pt x="310" y="137"/>
                  </a:lnTo>
                  <a:lnTo>
                    <a:pt x="314" y="136"/>
                  </a:lnTo>
                  <a:lnTo>
                    <a:pt x="317" y="135"/>
                  </a:lnTo>
                  <a:lnTo>
                    <a:pt x="319" y="136"/>
                  </a:lnTo>
                  <a:lnTo>
                    <a:pt x="322" y="137"/>
                  </a:lnTo>
                  <a:lnTo>
                    <a:pt x="324" y="138"/>
                  </a:lnTo>
                  <a:lnTo>
                    <a:pt x="326" y="140"/>
                  </a:lnTo>
                  <a:lnTo>
                    <a:pt x="329" y="143"/>
                  </a:lnTo>
                  <a:lnTo>
                    <a:pt x="330" y="145"/>
                  </a:lnTo>
                  <a:lnTo>
                    <a:pt x="331" y="148"/>
                  </a:lnTo>
                  <a:lnTo>
                    <a:pt x="332" y="150"/>
                  </a:lnTo>
                  <a:lnTo>
                    <a:pt x="332" y="167"/>
                  </a:lnTo>
                  <a:lnTo>
                    <a:pt x="337" y="168"/>
                  </a:lnTo>
                  <a:lnTo>
                    <a:pt x="344" y="170"/>
                  </a:lnTo>
                  <a:lnTo>
                    <a:pt x="350" y="174"/>
                  </a:lnTo>
                  <a:lnTo>
                    <a:pt x="355" y="177"/>
                  </a:lnTo>
                  <a:lnTo>
                    <a:pt x="365" y="184"/>
                  </a:lnTo>
                  <a:lnTo>
                    <a:pt x="375" y="193"/>
                  </a:lnTo>
                  <a:lnTo>
                    <a:pt x="378" y="198"/>
                  </a:lnTo>
                  <a:lnTo>
                    <a:pt x="381" y="204"/>
                  </a:lnTo>
                  <a:lnTo>
                    <a:pt x="384" y="209"/>
                  </a:lnTo>
                  <a:lnTo>
                    <a:pt x="387" y="215"/>
                  </a:lnTo>
                  <a:lnTo>
                    <a:pt x="389" y="221"/>
                  </a:lnTo>
                  <a:lnTo>
                    <a:pt x="391" y="227"/>
                  </a:lnTo>
                  <a:lnTo>
                    <a:pt x="391" y="234"/>
                  </a:lnTo>
                  <a:lnTo>
                    <a:pt x="392" y="241"/>
                  </a:lnTo>
                  <a:lnTo>
                    <a:pt x="391" y="243"/>
                  </a:lnTo>
                  <a:lnTo>
                    <a:pt x="391" y="247"/>
                  </a:lnTo>
                  <a:lnTo>
                    <a:pt x="389" y="250"/>
                  </a:lnTo>
                  <a:lnTo>
                    <a:pt x="388" y="252"/>
                  </a:lnTo>
                  <a:lnTo>
                    <a:pt x="384" y="253"/>
                  </a:lnTo>
                  <a:lnTo>
                    <a:pt x="382" y="255"/>
                  </a:lnTo>
                  <a:lnTo>
                    <a:pt x="379" y="255"/>
                  </a:lnTo>
                  <a:lnTo>
                    <a:pt x="377" y="256"/>
                  </a:lnTo>
                  <a:lnTo>
                    <a:pt x="374" y="255"/>
                  </a:lnTo>
                  <a:lnTo>
                    <a:pt x="370" y="255"/>
                  </a:lnTo>
                  <a:lnTo>
                    <a:pt x="368" y="253"/>
                  </a:lnTo>
                  <a:lnTo>
                    <a:pt x="366" y="252"/>
                  </a:lnTo>
                  <a:lnTo>
                    <a:pt x="364" y="250"/>
                  </a:lnTo>
                  <a:lnTo>
                    <a:pt x="363" y="247"/>
                  </a:lnTo>
                  <a:lnTo>
                    <a:pt x="362" y="244"/>
                  </a:lnTo>
                  <a:lnTo>
                    <a:pt x="362" y="241"/>
                  </a:lnTo>
                  <a:lnTo>
                    <a:pt x="361" y="232"/>
                  </a:lnTo>
                  <a:lnTo>
                    <a:pt x="358" y="223"/>
                  </a:lnTo>
                  <a:lnTo>
                    <a:pt x="353" y="215"/>
                  </a:lnTo>
                  <a:lnTo>
                    <a:pt x="348" y="209"/>
                  </a:lnTo>
                  <a:lnTo>
                    <a:pt x="341" y="204"/>
                  </a:lnTo>
                  <a:lnTo>
                    <a:pt x="334" y="199"/>
                  </a:lnTo>
                  <a:lnTo>
                    <a:pt x="325" y="196"/>
                  </a:lnTo>
                  <a:lnTo>
                    <a:pt x="317" y="196"/>
                  </a:lnTo>
                  <a:lnTo>
                    <a:pt x="307" y="196"/>
                  </a:lnTo>
                  <a:lnTo>
                    <a:pt x="299" y="199"/>
                  </a:lnTo>
                  <a:lnTo>
                    <a:pt x="291" y="204"/>
                  </a:lnTo>
                  <a:lnTo>
                    <a:pt x="285" y="209"/>
                  </a:lnTo>
                  <a:lnTo>
                    <a:pt x="279" y="215"/>
                  </a:lnTo>
                  <a:lnTo>
                    <a:pt x="275" y="223"/>
                  </a:lnTo>
                  <a:lnTo>
                    <a:pt x="272" y="232"/>
                  </a:lnTo>
                  <a:lnTo>
                    <a:pt x="271" y="241"/>
                  </a:lnTo>
                  <a:lnTo>
                    <a:pt x="272" y="250"/>
                  </a:lnTo>
                  <a:lnTo>
                    <a:pt x="275" y="258"/>
                  </a:lnTo>
                  <a:lnTo>
                    <a:pt x="279" y="266"/>
                  </a:lnTo>
                  <a:lnTo>
                    <a:pt x="285" y="272"/>
                  </a:lnTo>
                  <a:lnTo>
                    <a:pt x="291" y="279"/>
                  </a:lnTo>
                  <a:lnTo>
                    <a:pt x="299" y="282"/>
                  </a:lnTo>
                  <a:lnTo>
                    <a:pt x="307" y="285"/>
                  </a:lnTo>
                  <a:lnTo>
                    <a:pt x="317" y="286"/>
                  </a:lnTo>
                  <a:lnTo>
                    <a:pt x="317" y="286"/>
                  </a:lnTo>
                  <a:close/>
                  <a:moveTo>
                    <a:pt x="430" y="3"/>
                  </a:moveTo>
                  <a:lnTo>
                    <a:pt x="426" y="1"/>
                  </a:lnTo>
                  <a:lnTo>
                    <a:pt x="422" y="0"/>
                  </a:lnTo>
                  <a:lnTo>
                    <a:pt x="211" y="0"/>
                  </a:lnTo>
                  <a:lnTo>
                    <a:pt x="206" y="1"/>
                  </a:lnTo>
                  <a:lnTo>
                    <a:pt x="202" y="3"/>
                  </a:lnTo>
                  <a:lnTo>
                    <a:pt x="187" y="15"/>
                  </a:lnTo>
                  <a:lnTo>
                    <a:pt x="170" y="29"/>
                  </a:lnTo>
                  <a:lnTo>
                    <a:pt x="154" y="45"/>
                  </a:lnTo>
                  <a:lnTo>
                    <a:pt x="137" y="63"/>
                  </a:lnTo>
                  <a:lnTo>
                    <a:pt x="119" y="82"/>
                  </a:lnTo>
                  <a:lnTo>
                    <a:pt x="103" y="103"/>
                  </a:lnTo>
                  <a:lnTo>
                    <a:pt x="86" y="125"/>
                  </a:lnTo>
                  <a:lnTo>
                    <a:pt x="71" y="148"/>
                  </a:lnTo>
                  <a:lnTo>
                    <a:pt x="56" y="170"/>
                  </a:lnTo>
                  <a:lnTo>
                    <a:pt x="43" y="194"/>
                  </a:lnTo>
                  <a:lnTo>
                    <a:pt x="30" y="218"/>
                  </a:lnTo>
                  <a:lnTo>
                    <a:pt x="21" y="241"/>
                  </a:lnTo>
                  <a:lnTo>
                    <a:pt x="12" y="265"/>
                  </a:lnTo>
                  <a:lnTo>
                    <a:pt x="6" y="288"/>
                  </a:lnTo>
                  <a:lnTo>
                    <a:pt x="4" y="299"/>
                  </a:lnTo>
                  <a:lnTo>
                    <a:pt x="1" y="310"/>
                  </a:lnTo>
                  <a:lnTo>
                    <a:pt x="0" y="321"/>
                  </a:lnTo>
                  <a:lnTo>
                    <a:pt x="0" y="331"/>
                  </a:lnTo>
                  <a:lnTo>
                    <a:pt x="0" y="348"/>
                  </a:lnTo>
                  <a:lnTo>
                    <a:pt x="3" y="368"/>
                  </a:lnTo>
                  <a:lnTo>
                    <a:pt x="6" y="387"/>
                  </a:lnTo>
                  <a:lnTo>
                    <a:pt x="11" y="406"/>
                  </a:lnTo>
                  <a:lnTo>
                    <a:pt x="14" y="417"/>
                  </a:lnTo>
                  <a:lnTo>
                    <a:pt x="19" y="427"/>
                  </a:lnTo>
                  <a:lnTo>
                    <a:pt x="23" y="436"/>
                  </a:lnTo>
                  <a:lnTo>
                    <a:pt x="27" y="447"/>
                  </a:lnTo>
                  <a:lnTo>
                    <a:pt x="34" y="457"/>
                  </a:lnTo>
                  <a:lnTo>
                    <a:pt x="40" y="466"/>
                  </a:lnTo>
                  <a:lnTo>
                    <a:pt x="48" y="476"/>
                  </a:lnTo>
                  <a:lnTo>
                    <a:pt x="55" y="486"/>
                  </a:lnTo>
                  <a:lnTo>
                    <a:pt x="64" y="494"/>
                  </a:lnTo>
                  <a:lnTo>
                    <a:pt x="73" y="503"/>
                  </a:lnTo>
                  <a:lnTo>
                    <a:pt x="84" y="512"/>
                  </a:lnTo>
                  <a:lnTo>
                    <a:pt x="96" y="519"/>
                  </a:lnTo>
                  <a:lnTo>
                    <a:pt x="108" y="528"/>
                  </a:lnTo>
                  <a:lnTo>
                    <a:pt x="122" y="534"/>
                  </a:lnTo>
                  <a:lnTo>
                    <a:pt x="136" y="540"/>
                  </a:lnTo>
                  <a:lnTo>
                    <a:pt x="151" y="547"/>
                  </a:lnTo>
                  <a:lnTo>
                    <a:pt x="168" y="552"/>
                  </a:lnTo>
                  <a:lnTo>
                    <a:pt x="185" y="558"/>
                  </a:lnTo>
                  <a:lnTo>
                    <a:pt x="204" y="562"/>
                  </a:lnTo>
                  <a:lnTo>
                    <a:pt x="223" y="565"/>
                  </a:lnTo>
                  <a:lnTo>
                    <a:pt x="245" y="568"/>
                  </a:lnTo>
                  <a:lnTo>
                    <a:pt x="267" y="570"/>
                  </a:lnTo>
                  <a:lnTo>
                    <a:pt x="291" y="572"/>
                  </a:lnTo>
                  <a:lnTo>
                    <a:pt x="317" y="572"/>
                  </a:lnTo>
                  <a:lnTo>
                    <a:pt x="341" y="572"/>
                  </a:lnTo>
                  <a:lnTo>
                    <a:pt x="365" y="570"/>
                  </a:lnTo>
                  <a:lnTo>
                    <a:pt x="388" y="568"/>
                  </a:lnTo>
                  <a:lnTo>
                    <a:pt x="409" y="565"/>
                  </a:lnTo>
                  <a:lnTo>
                    <a:pt x="428" y="562"/>
                  </a:lnTo>
                  <a:lnTo>
                    <a:pt x="448" y="558"/>
                  </a:lnTo>
                  <a:lnTo>
                    <a:pt x="465" y="552"/>
                  </a:lnTo>
                  <a:lnTo>
                    <a:pt x="482" y="547"/>
                  </a:lnTo>
                  <a:lnTo>
                    <a:pt x="497" y="540"/>
                  </a:lnTo>
                  <a:lnTo>
                    <a:pt x="512" y="534"/>
                  </a:lnTo>
                  <a:lnTo>
                    <a:pt x="525" y="528"/>
                  </a:lnTo>
                  <a:lnTo>
                    <a:pt x="537" y="519"/>
                  </a:lnTo>
                  <a:lnTo>
                    <a:pt x="548" y="512"/>
                  </a:lnTo>
                  <a:lnTo>
                    <a:pt x="559" y="503"/>
                  </a:lnTo>
                  <a:lnTo>
                    <a:pt x="569" y="494"/>
                  </a:lnTo>
                  <a:lnTo>
                    <a:pt x="577" y="486"/>
                  </a:lnTo>
                  <a:lnTo>
                    <a:pt x="585" y="476"/>
                  </a:lnTo>
                  <a:lnTo>
                    <a:pt x="592" y="466"/>
                  </a:lnTo>
                  <a:lnTo>
                    <a:pt x="599" y="457"/>
                  </a:lnTo>
                  <a:lnTo>
                    <a:pt x="605" y="447"/>
                  </a:lnTo>
                  <a:lnTo>
                    <a:pt x="610" y="436"/>
                  </a:lnTo>
                  <a:lnTo>
                    <a:pt x="615" y="427"/>
                  </a:lnTo>
                  <a:lnTo>
                    <a:pt x="618" y="417"/>
                  </a:lnTo>
                  <a:lnTo>
                    <a:pt x="621" y="406"/>
                  </a:lnTo>
                  <a:lnTo>
                    <a:pt x="627" y="387"/>
                  </a:lnTo>
                  <a:lnTo>
                    <a:pt x="630" y="368"/>
                  </a:lnTo>
                  <a:lnTo>
                    <a:pt x="632" y="348"/>
                  </a:lnTo>
                  <a:lnTo>
                    <a:pt x="632" y="331"/>
                  </a:lnTo>
                  <a:lnTo>
                    <a:pt x="632" y="321"/>
                  </a:lnTo>
                  <a:lnTo>
                    <a:pt x="631" y="310"/>
                  </a:lnTo>
                  <a:lnTo>
                    <a:pt x="629" y="299"/>
                  </a:lnTo>
                  <a:lnTo>
                    <a:pt x="627" y="288"/>
                  </a:lnTo>
                  <a:lnTo>
                    <a:pt x="620" y="265"/>
                  </a:lnTo>
                  <a:lnTo>
                    <a:pt x="612" y="241"/>
                  </a:lnTo>
                  <a:lnTo>
                    <a:pt x="602" y="218"/>
                  </a:lnTo>
                  <a:lnTo>
                    <a:pt x="589" y="194"/>
                  </a:lnTo>
                  <a:lnTo>
                    <a:pt x="576" y="170"/>
                  </a:lnTo>
                  <a:lnTo>
                    <a:pt x="561" y="148"/>
                  </a:lnTo>
                  <a:lnTo>
                    <a:pt x="546" y="125"/>
                  </a:lnTo>
                  <a:lnTo>
                    <a:pt x="530" y="103"/>
                  </a:lnTo>
                  <a:lnTo>
                    <a:pt x="513" y="82"/>
                  </a:lnTo>
                  <a:lnTo>
                    <a:pt x="496" y="63"/>
                  </a:lnTo>
                  <a:lnTo>
                    <a:pt x="479" y="45"/>
                  </a:lnTo>
                  <a:lnTo>
                    <a:pt x="463" y="29"/>
                  </a:lnTo>
                  <a:lnTo>
                    <a:pt x="445" y="15"/>
                  </a:lnTo>
                  <a:lnTo>
                    <a:pt x="43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352">
              <a:extLst>
                <a:ext uri="{FF2B5EF4-FFF2-40B4-BE49-F238E27FC236}">
                  <a16:creationId xmlns:a16="http://schemas.microsoft.com/office/drawing/2014/main" id="{4F5BD5EB-65EB-4070-B81E-1495D3718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2100" y="1431925"/>
              <a:ext cx="76200" cy="9525"/>
            </a:xfrm>
            <a:custGeom>
              <a:avLst/>
              <a:gdLst>
                <a:gd name="T0" fmla="*/ 15 w 241"/>
                <a:gd name="T1" fmla="*/ 0 h 30"/>
                <a:gd name="T2" fmla="*/ 11 w 241"/>
                <a:gd name="T3" fmla="*/ 0 h 30"/>
                <a:gd name="T4" fmla="*/ 9 w 241"/>
                <a:gd name="T5" fmla="*/ 1 h 30"/>
                <a:gd name="T6" fmla="*/ 6 w 241"/>
                <a:gd name="T7" fmla="*/ 2 h 30"/>
                <a:gd name="T8" fmla="*/ 4 w 241"/>
                <a:gd name="T9" fmla="*/ 4 h 30"/>
                <a:gd name="T10" fmla="*/ 3 w 241"/>
                <a:gd name="T11" fmla="*/ 6 h 30"/>
                <a:gd name="T12" fmla="*/ 1 w 241"/>
                <a:gd name="T13" fmla="*/ 9 h 30"/>
                <a:gd name="T14" fmla="*/ 1 w 241"/>
                <a:gd name="T15" fmla="*/ 12 h 30"/>
                <a:gd name="T16" fmla="*/ 0 w 241"/>
                <a:gd name="T17" fmla="*/ 15 h 30"/>
                <a:gd name="T18" fmla="*/ 1 w 241"/>
                <a:gd name="T19" fmla="*/ 18 h 30"/>
                <a:gd name="T20" fmla="*/ 1 w 241"/>
                <a:gd name="T21" fmla="*/ 20 h 30"/>
                <a:gd name="T22" fmla="*/ 3 w 241"/>
                <a:gd name="T23" fmla="*/ 23 h 30"/>
                <a:gd name="T24" fmla="*/ 4 w 241"/>
                <a:gd name="T25" fmla="*/ 26 h 30"/>
                <a:gd name="T26" fmla="*/ 6 w 241"/>
                <a:gd name="T27" fmla="*/ 28 h 30"/>
                <a:gd name="T28" fmla="*/ 9 w 241"/>
                <a:gd name="T29" fmla="*/ 29 h 30"/>
                <a:gd name="T30" fmla="*/ 11 w 241"/>
                <a:gd name="T31" fmla="*/ 30 h 30"/>
                <a:gd name="T32" fmla="*/ 15 w 241"/>
                <a:gd name="T33" fmla="*/ 30 h 30"/>
                <a:gd name="T34" fmla="*/ 226 w 241"/>
                <a:gd name="T35" fmla="*/ 30 h 30"/>
                <a:gd name="T36" fmla="*/ 229 w 241"/>
                <a:gd name="T37" fmla="*/ 30 h 30"/>
                <a:gd name="T38" fmla="*/ 231 w 241"/>
                <a:gd name="T39" fmla="*/ 29 h 30"/>
                <a:gd name="T40" fmla="*/ 234 w 241"/>
                <a:gd name="T41" fmla="*/ 28 h 30"/>
                <a:gd name="T42" fmla="*/ 237 w 241"/>
                <a:gd name="T43" fmla="*/ 26 h 30"/>
                <a:gd name="T44" fmla="*/ 238 w 241"/>
                <a:gd name="T45" fmla="*/ 23 h 30"/>
                <a:gd name="T46" fmla="*/ 240 w 241"/>
                <a:gd name="T47" fmla="*/ 20 h 30"/>
                <a:gd name="T48" fmla="*/ 241 w 241"/>
                <a:gd name="T49" fmla="*/ 18 h 30"/>
                <a:gd name="T50" fmla="*/ 241 w 241"/>
                <a:gd name="T51" fmla="*/ 15 h 30"/>
                <a:gd name="T52" fmla="*/ 241 w 241"/>
                <a:gd name="T53" fmla="*/ 12 h 30"/>
                <a:gd name="T54" fmla="*/ 240 w 241"/>
                <a:gd name="T55" fmla="*/ 9 h 30"/>
                <a:gd name="T56" fmla="*/ 238 w 241"/>
                <a:gd name="T57" fmla="*/ 6 h 30"/>
                <a:gd name="T58" fmla="*/ 237 w 241"/>
                <a:gd name="T59" fmla="*/ 4 h 30"/>
                <a:gd name="T60" fmla="*/ 234 w 241"/>
                <a:gd name="T61" fmla="*/ 2 h 30"/>
                <a:gd name="T62" fmla="*/ 231 w 241"/>
                <a:gd name="T63" fmla="*/ 1 h 30"/>
                <a:gd name="T64" fmla="*/ 229 w 241"/>
                <a:gd name="T65" fmla="*/ 0 h 30"/>
                <a:gd name="T66" fmla="*/ 226 w 241"/>
                <a:gd name="T67" fmla="*/ 0 h 30"/>
                <a:gd name="T68" fmla="*/ 15 w 24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0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0"/>
                  </a:lnTo>
                  <a:lnTo>
                    <a:pt x="3" y="23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226" y="30"/>
                  </a:lnTo>
                  <a:lnTo>
                    <a:pt x="229" y="30"/>
                  </a:lnTo>
                  <a:lnTo>
                    <a:pt x="231" y="29"/>
                  </a:lnTo>
                  <a:lnTo>
                    <a:pt x="234" y="28"/>
                  </a:lnTo>
                  <a:lnTo>
                    <a:pt x="237" y="26"/>
                  </a:lnTo>
                  <a:lnTo>
                    <a:pt x="238" y="23"/>
                  </a:lnTo>
                  <a:lnTo>
                    <a:pt x="240" y="20"/>
                  </a:lnTo>
                  <a:lnTo>
                    <a:pt x="241" y="18"/>
                  </a:lnTo>
                  <a:lnTo>
                    <a:pt x="241" y="15"/>
                  </a:lnTo>
                  <a:lnTo>
                    <a:pt x="241" y="12"/>
                  </a:lnTo>
                  <a:lnTo>
                    <a:pt x="240" y="9"/>
                  </a:lnTo>
                  <a:lnTo>
                    <a:pt x="238" y="6"/>
                  </a:lnTo>
                  <a:lnTo>
                    <a:pt x="237" y="4"/>
                  </a:lnTo>
                  <a:lnTo>
                    <a:pt x="234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353">
              <a:extLst>
                <a:ext uri="{FF2B5EF4-FFF2-40B4-BE49-F238E27FC236}">
                  <a16:creationId xmlns:a16="http://schemas.microsoft.com/office/drawing/2014/main" id="{E632D826-9E90-443B-8AAD-27D6049E0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3050" y="1344613"/>
              <a:ext cx="114300" cy="77788"/>
            </a:xfrm>
            <a:custGeom>
              <a:avLst/>
              <a:gdLst>
                <a:gd name="T0" fmla="*/ 76 w 361"/>
                <a:gd name="T1" fmla="*/ 229 h 241"/>
                <a:gd name="T2" fmla="*/ 78 w 361"/>
                <a:gd name="T3" fmla="*/ 234 h 241"/>
                <a:gd name="T4" fmla="*/ 81 w 361"/>
                <a:gd name="T5" fmla="*/ 239 h 241"/>
                <a:gd name="T6" fmla="*/ 86 w 361"/>
                <a:gd name="T7" fmla="*/ 241 h 241"/>
                <a:gd name="T8" fmla="*/ 271 w 361"/>
                <a:gd name="T9" fmla="*/ 241 h 241"/>
                <a:gd name="T10" fmla="*/ 276 w 361"/>
                <a:gd name="T11" fmla="*/ 240 h 241"/>
                <a:gd name="T12" fmla="*/ 282 w 361"/>
                <a:gd name="T13" fmla="*/ 236 h 241"/>
                <a:gd name="T14" fmla="*/ 285 w 361"/>
                <a:gd name="T15" fmla="*/ 231 h 241"/>
                <a:gd name="T16" fmla="*/ 286 w 361"/>
                <a:gd name="T17" fmla="*/ 226 h 241"/>
                <a:gd name="T18" fmla="*/ 289 w 361"/>
                <a:gd name="T19" fmla="*/ 199 h 241"/>
                <a:gd name="T20" fmla="*/ 297 w 361"/>
                <a:gd name="T21" fmla="*/ 172 h 241"/>
                <a:gd name="T22" fmla="*/ 308 w 361"/>
                <a:gd name="T23" fmla="*/ 146 h 241"/>
                <a:gd name="T24" fmla="*/ 321 w 361"/>
                <a:gd name="T25" fmla="*/ 122 h 241"/>
                <a:gd name="T26" fmla="*/ 358 w 361"/>
                <a:gd name="T27" fmla="*/ 69 h 241"/>
                <a:gd name="T28" fmla="*/ 361 w 361"/>
                <a:gd name="T29" fmla="*/ 61 h 241"/>
                <a:gd name="T30" fmla="*/ 358 w 361"/>
                <a:gd name="T31" fmla="*/ 51 h 241"/>
                <a:gd name="T32" fmla="*/ 350 w 361"/>
                <a:gd name="T33" fmla="*/ 46 h 241"/>
                <a:gd name="T34" fmla="*/ 341 w 361"/>
                <a:gd name="T35" fmla="*/ 46 h 241"/>
                <a:gd name="T36" fmla="*/ 194 w 361"/>
                <a:gd name="T37" fmla="*/ 8 h 241"/>
                <a:gd name="T38" fmla="*/ 188 w 361"/>
                <a:gd name="T39" fmla="*/ 3 h 241"/>
                <a:gd name="T40" fmla="*/ 180 w 361"/>
                <a:gd name="T41" fmla="*/ 0 h 241"/>
                <a:gd name="T42" fmla="*/ 172 w 361"/>
                <a:gd name="T43" fmla="*/ 3 h 241"/>
                <a:gd name="T44" fmla="*/ 167 w 361"/>
                <a:gd name="T45" fmla="*/ 8 h 241"/>
                <a:gd name="T46" fmla="*/ 20 w 361"/>
                <a:gd name="T47" fmla="*/ 46 h 241"/>
                <a:gd name="T48" fmla="*/ 10 w 361"/>
                <a:gd name="T49" fmla="*/ 46 h 241"/>
                <a:gd name="T50" fmla="*/ 3 w 361"/>
                <a:gd name="T51" fmla="*/ 51 h 241"/>
                <a:gd name="T52" fmla="*/ 0 w 361"/>
                <a:gd name="T53" fmla="*/ 61 h 241"/>
                <a:gd name="T54" fmla="*/ 3 w 361"/>
                <a:gd name="T55" fmla="*/ 69 h 241"/>
                <a:gd name="T56" fmla="*/ 39 w 361"/>
                <a:gd name="T57" fmla="*/ 122 h 241"/>
                <a:gd name="T58" fmla="*/ 52 w 361"/>
                <a:gd name="T59" fmla="*/ 146 h 241"/>
                <a:gd name="T60" fmla="*/ 64 w 361"/>
                <a:gd name="T61" fmla="*/ 172 h 241"/>
                <a:gd name="T62" fmla="*/ 71 w 361"/>
                <a:gd name="T63" fmla="*/ 199 h 241"/>
                <a:gd name="T64" fmla="*/ 75 w 361"/>
                <a:gd name="T65" fmla="*/ 226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1" h="241">
                  <a:moveTo>
                    <a:pt x="75" y="226"/>
                  </a:moveTo>
                  <a:lnTo>
                    <a:pt x="76" y="229"/>
                  </a:lnTo>
                  <a:lnTo>
                    <a:pt x="76" y="231"/>
                  </a:lnTo>
                  <a:lnTo>
                    <a:pt x="78" y="234"/>
                  </a:lnTo>
                  <a:lnTo>
                    <a:pt x="79" y="236"/>
                  </a:lnTo>
                  <a:lnTo>
                    <a:pt x="81" y="239"/>
                  </a:lnTo>
                  <a:lnTo>
                    <a:pt x="84" y="240"/>
                  </a:lnTo>
                  <a:lnTo>
                    <a:pt x="86" y="241"/>
                  </a:lnTo>
                  <a:lnTo>
                    <a:pt x="90" y="241"/>
                  </a:lnTo>
                  <a:lnTo>
                    <a:pt x="271" y="241"/>
                  </a:lnTo>
                  <a:lnTo>
                    <a:pt x="274" y="241"/>
                  </a:lnTo>
                  <a:lnTo>
                    <a:pt x="276" y="240"/>
                  </a:lnTo>
                  <a:lnTo>
                    <a:pt x="279" y="238"/>
                  </a:lnTo>
                  <a:lnTo>
                    <a:pt x="282" y="236"/>
                  </a:lnTo>
                  <a:lnTo>
                    <a:pt x="283" y="234"/>
                  </a:lnTo>
                  <a:lnTo>
                    <a:pt x="285" y="231"/>
                  </a:lnTo>
                  <a:lnTo>
                    <a:pt x="285" y="229"/>
                  </a:lnTo>
                  <a:lnTo>
                    <a:pt x="286" y="226"/>
                  </a:lnTo>
                  <a:lnTo>
                    <a:pt x="287" y="213"/>
                  </a:lnTo>
                  <a:lnTo>
                    <a:pt x="289" y="199"/>
                  </a:lnTo>
                  <a:lnTo>
                    <a:pt x="292" y="186"/>
                  </a:lnTo>
                  <a:lnTo>
                    <a:pt x="297" y="172"/>
                  </a:lnTo>
                  <a:lnTo>
                    <a:pt x="302" y="159"/>
                  </a:lnTo>
                  <a:lnTo>
                    <a:pt x="308" y="146"/>
                  </a:lnTo>
                  <a:lnTo>
                    <a:pt x="315" y="133"/>
                  </a:lnTo>
                  <a:lnTo>
                    <a:pt x="321" y="122"/>
                  </a:lnTo>
                  <a:lnTo>
                    <a:pt x="346" y="84"/>
                  </a:lnTo>
                  <a:lnTo>
                    <a:pt x="358" y="69"/>
                  </a:lnTo>
                  <a:lnTo>
                    <a:pt x="360" y="65"/>
                  </a:lnTo>
                  <a:lnTo>
                    <a:pt x="361" y="61"/>
                  </a:lnTo>
                  <a:lnTo>
                    <a:pt x="360" y="56"/>
                  </a:lnTo>
                  <a:lnTo>
                    <a:pt x="358" y="51"/>
                  </a:lnTo>
                  <a:lnTo>
                    <a:pt x="355" y="48"/>
                  </a:lnTo>
                  <a:lnTo>
                    <a:pt x="350" y="46"/>
                  </a:lnTo>
                  <a:lnTo>
                    <a:pt x="346" y="44"/>
                  </a:lnTo>
                  <a:lnTo>
                    <a:pt x="341" y="46"/>
                  </a:lnTo>
                  <a:lnTo>
                    <a:pt x="233" y="86"/>
                  </a:lnTo>
                  <a:lnTo>
                    <a:pt x="194" y="8"/>
                  </a:lnTo>
                  <a:lnTo>
                    <a:pt x="192" y="5"/>
                  </a:lnTo>
                  <a:lnTo>
                    <a:pt x="188" y="3"/>
                  </a:lnTo>
                  <a:lnTo>
                    <a:pt x="184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2" y="3"/>
                  </a:lnTo>
                  <a:lnTo>
                    <a:pt x="169" y="5"/>
                  </a:lnTo>
                  <a:lnTo>
                    <a:pt x="167" y="8"/>
                  </a:lnTo>
                  <a:lnTo>
                    <a:pt x="128" y="86"/>
                  </a:lnTo>
                  <a:lnTo>
                    <a:pt x="20" y="46"/>
                  </a:lnTo>
                  <a:lnTo>
                    <a:pt x="15" y="44"/>
                  </a:lnTo>
                  <a:lnTo>
                    <a:pt x="10" y="46"/>
                  </a:lnTo>
                  <a:lnTo>
                    <a:pt x="6" y="48"/>
                  </a:lnTo>
                  <a:lnTo>
                    <a:pt x="3" y="51"/>
                  </a:lnTo>
                  <a:lnTo>
                    <a:pt x="1" y="56"/>
                  </a:lnTo>
                  <a:lnTo>
                    <a:pt x="0" y="61"/>
                  </a:lnTo>
                  <a:lnTo>
                    <a:pt x="1" y="65"/>
                  </a:lnTo>
                  <a:lnTo>
                    <a:pt x="3" y="69"/>
                  </a:lnTo>
                  <a:lnTo>
                    <a:pt x="15" y="84"/>
                  </a:lnTo>
                  <a:lnTo>
                    <a:pt x="39" y="122"/>
                  </a:lnTo>
                  <a:lnTo>
                    <a:pt x="46" y="133"/>
                  </a:lnTo>
                  <a:lnTo>
                    <a:pt x="52" y="146"/>
                  </a:lnTo>
                  <a:lnTo>
                    <a:pt x="59" y="159"/>
                  </a:lnTo>
                  <a:lnTo>
                    <a:pt x="64" y="172"/>
                  </a:lnTo>
                  <a:lnTo>
                    <a:pt x="68" y="186"/>
                  </a:lnTo>
                  <a:lnTo>
                    <a:pt x="71" y="199"/>
                  </a:lnTo>
                  <a:lnTo>
                    <a:pt x="75" y="213"/>
                  </a:lnTo>
                  <a:lnTo>
                    <a:pt x="75" y="226"/>
                  </a:lnTo>
                  <a:lnTo>
                    <a:pt x="75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4" name="Freeform 513">
            <a:extLst>
              <a:ext uri="{FF2B5EF4-FFF2-40B4-BE49-F238E27FC236}">
                <a16:creationId xmlns:a16="http://schemas.microsoft.com/office/drawing/2014/main" id="{9ECFA4E3-1BCB-46EC-8B7A-D9AAB5F748A5}"/>
              </a:ext>
            </a:extLst>
          </p:cNvPr>
          <p:cNvSpPr>
            <a:spLocks noEditPoints="1"/>
          </p:cNvSpPr>
          <p:nvPr/>
        </p:nvSpPr>
        <p:spPr bwMode="auto">
          <a:xfrm>
            <a:off x="8759814" y="3276492"/>
            <a:ext cx="449330" cy="389420"/>
          </a:xfrm>
          <a:custGeom>
            <a:avLst/>
            <a:gdLst>
              <a:gd name="T0" fmla="*/ 808 w 903"/>
              <a:gd name="T1" fmla="*/ 246 h 783"/>
              <a:gd name="T2" fmla="*/ 811 w 903"/>
              <a:gd name="T3" fmla="*/ 262 h 783"/>
              <a:gd name="T4" fmla="*/ 797 w 903"/>
              <a:gd name="T5" fmla="*/ 271 h 783"/>
              <a:gd name="T6" fmla="*/ 665 w 903"/>
              <a:gd name="T7" fmla="*/ 264 h 783"/>
              <a:gd name="T8" fmla="*/ 665 w 903"/>
              <a:gd name="T9" fmla="*/ 248 h 783"/>
              <a:gd name="T10" fmla="*/ 482 w 903"/>
              <a:gd name="T11" fmla="*/ 150 h 783"/>
              <a:gd name="T12" fmla="*/ 897 w 903"/>
              <a:gd name="T13" fmla="*/ 47 h 783"/>
              <a:gd name="T14" fmla="*/ 869 w 903"/>
              <a:gd name="T15" fmla="*/ 13 h 783"/>
              <a:gd name="T16" fmla="*/ 828 w 903"/>
              <a:gd name="T17" fmla="*/ 0 h 783"/>
              <a:gd name="T18" fmla="*/ 245 w 903"/>
              <a:gd name="T19" fmla="*/ 7 h 783"/>
              <a:gd name="T20" fmla="*/ 218 w 903"/>
              <a:gd name="T21" fmla="*/ 33 h 783"/>
              <a:gd name="T22" fmla="*/ 211 w 903"/>
              <a:gd name="T23" fmla="*/ 150 h 783"/>
              <a:gd name="T24" fmla="*/ 411 w 903"/>
              <a:gd name="T25" fmla="*/ 161 h 783"/>
              <a:gd name="T26" fmla="*/ 459 w 903"/>
              <a:gd name="T27" fmla="*/ 199 h 783"/>
              <a:gd name="T28" fmla="*/ 474 w 903"/>
              <a:gd name="T29" fmla="*/ 291 h 783"/>
              <a:gd name="T30" fmla="*/ 451 w 903"/>
              <a:gd name="T31" fmla="*/ 350 h 783"/>
              <a:gd name="T32" fmla="*/ 398 w 903"/>
              <a:gd name="T33" fmla="*/ 384 h 783"/>
              <a:gd name="T34" fmla="*/ 297 w 903"/>
              <a:gd name="T35" fmla="*/ 405 h 783"/>
              <a:gd name="T36" fmla="*/ 252 w 903"/>
              <a:gd name="T37" fmla="*/ 473 h 783"/>
              <a:gd name="T38" fmla="*/ 181 w 903"/>
              <a:gd name="T39" fmla="*/ 511 h 783"/>
              <a:gd name="T40" fmla="*/ 153 w 903"/>
              <a:gd name="T41" fmla="*/ 505 h 783"/>
              <a:gd name="T42" fmla="*/ 153 w 903"/>
              <a:gd name="T43" fmla="*/ 488 h 783"/>
              <a:gd name="T44" fmla="*/ 173 w 903"/>
              <a:gd name="T45" fmla="*/ 482 h 783"/>
              <a:gd name="T46" fmla="*/ 226 w 903"/>
              <a:gd name="T47" fmla="*/ 456 h 783"/>
              <a:gd name="T48" fmla="*/ 277 w 903"/>
              <a:gd name="T49" fmla="*/ 376 h 783"/>
              <a:gd name="T50" fmla="*/ 296 w 903"/>
              <a:gd name="T51" fmla="*/ 361 h 783"/>
              <a:gd name="T52" fmla="*/ 395 w 903"/>
              <a:gd name="T53" fmla="*/ 353 h 783"/>
              <a:gd name="T54" fmla="*/ 431 w 903"/>
              <a:gd name="T55" fmla="*/ 326 h 783"/>
              <a:gd name="T56" fmla="*/ 444 w 903"/>
              <a:gd name="T57" fmla="*/ 249 h 783"/>
              <a:gd name="T58" fmla="*/ 427 w 903"/>
              <a:gd name="T59" fmla="*/ 208 h 783"/>
              <a:gd name="T60" fmla="*/ 389 w 903"/>
              <a:gd name="T61" fmla="*/ 184 h 783"/>
              <a:gd name="T62" fmla="*/ 172 w 903"/>
              <a:gd name="T63" fmla="*/ 190 h 783"/>
              <a:gd name="T64" fmla="*/ 67 w 903"/>
              <a:gd name="T65" fmla="*/ 253 h 783"/>
              <a:gd name="T66" fmla="*/ 28 w 903"/>
              <a:gd name="T67" fmla="*/ 311 h 783"/>
              <a:gd name="T68" fmla="*/ 5 w 903"/>
              <a:gd name="T69" fmla="*/ 388 h 783"/>
              <a:gd name="T70" fmla="*/ 0 w 903"/>
              <a:gd name="T71" fmla="*/ 582 h 783"/>
              <a:gd name="T72" fmla="*/ 26 w 903"/>
              <a:gd name="T73" fmla="*/ 670 h 783"/>
              <a:gd name="T74" fmla="*/ 112 w 903"/>
              <a:gd name="T75" fmla="*/ 756 h 783"/>
              <a:gd name="T76" fmla="*/ 200 w 903"/>
              <a:gd name="T77" fmla="*/ 782 h 783"/>
              <a:gd name="T78" fmla="*/ 517 w 903"/>
              <a:gd name="T79" fmla="*/ 777 h 783"/>
              <a:gd name="T80" fmla="*/ 546 w 903"/>
              <a:gd name="T81" fmla="*/ 750 h 783"/>
              <a:gd name="T82" fmla="*/ 557 w 903"/>
              <a:gd name="T83" fmla="*/ 708 h 783"/>
              <a:gd name="T84" fmla="*/ 655 w 903"/>
              <a:gd name="T85" fmla="*/ 662 h 783"/>
              <a:gd name="T86" fmla="*/ 694 w 903"/>
              <a:gd name="T87" fmla="*/ 645 h 783"/>
              <a:gd name="T88" fmla="*/ 719 w 903"/>
              <a:gd name="T89" fmla="*/ 609 h 783"/>
              <a:gd name="T90" fmla="*/ 719 w 903"/>
              <a:gd name="T91" fmla="*/ 565 h 783"/>
              <a:gd name="T92" fmla="*/ 694 w 903"/>
              <a:gd name="T93" fmla="*/ 530 h 783"/>
              <a:gd name="T94" fmla="*/ 655 w 903"/>
              <a:gd name="T95" fmla="*/ 512 h 783"/>
              <a:gd name="T96" fmla="*/ 273 w 903"/>
              <a:gd name="T97" fmla="*/ 501 h 783"/>
              <a:gd name="T98" fmla="*/ 271 w 903"/>
              <a:gd name="T99" fmla="*/ 479 h 783"/>
              <a:gd name="T100" fmla="*/ 850 w 903"/>
              <a:gd name="T101" fmla="*/ 478 h 783"/>
              <a:gd name="T102" fmla="*/ 885 w 903"/>
              <a:gd name="T103" fmla="*/ 454 h 783"/>
              <a:gd name="T104" fmla="*/ 902 w 903"/>
              <a:gd name="T105" fmla="*/ 414 h 783"/>
              <a:gd name="T106" fmla="*/ 473 w 903"/>
              <a:gd name="T107" fmla="*/ 178 h 783"/>
              <a:gd name="T108" fmla="*/ 467 w 903"/>
              <a:gd name="T109" fmla="*/ 162 h 783"/>
              <a:gd name="T110" fmla="*/ 479 w 903"/>
              <a:gd name="T111" fmla="*/ 150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903" h="783">
                <a:moveTo>
                  <a:pt x="677" y="240"/>
                </a:moveTo>
                <a:lnTo>
                  <a:pt x="798" y="240"/>
                </a:lnTo>
                <a:lnTo>
                  <a:pt x="800" y="241"/>
                </a:lnTo>
                <a:lnTo>
                  <a:pt x="804" y="242"/>
                </a:lnTo>
                <a:lnTo>
                  <a:pt x="806" y="243"/>
                </a:lnTo>
                <a:lnTo>
                  <a:pt x="808" y="246"/>
                </a:lnTo>
                <a:lnTo>
                  <a:pt x="810" y="248"/>
                </a:lnTo>
                <a:lnTo>
                  <a:pt x="811" y="250"/>
                </a:lnTo>
                <a:lnTo>
                  <a:pt x="812" y="253"/>
                </a:lnTo>
                <a:lnTo>
                  <a:pt x="813" y="255"/>
                </a:lnTo>
                <a:lnTo>
                  <a:pt x="812" y="258"/>
                </a:lnTo>
                <a:lnTo>
                  <a:pt x="811" y="262"/>
                </a:lnTo>
                <a:lnTo>
                  <a:pt x="810" y="264"/>
                </a:lnTo>
                <a:lnTo>
                  <a:pt x="808" y="266"/>
                </a:lnTo>
                <a:lnTo>
                  <a:pt x="806" y="268"/>
                </a:lnTo>
                <a:lnTo>
                  <a:pt x="804" y="269"/>
                </a:lnTo>
                <a:lnTo>
                  <a:pt x="800" y="270"/>
                </a:lnTo>
                <a:lnTo>
                  <a:pt x="797" y="271"/>
                </a:lnTo>
                <a:lnTo>
                  <a:pt x="677" y="270"/>
                </a:lnTo>
                <a:lnTo>
                  <a:pt x="674" y="270"/>
                </a:lnTo>
                <a:lnTo>
                  <a:pt x="672" y="269"/>
                </a:lnTo>
                <a:lnTo>
                  <a:pt x="669" y="268"/>
                </a:lnTo>
                <a:lnTo>
                  <a:pt x="666" y="266"/>
                </a:lnTo>
                <a:lnTo>
                  <a:pt x="665" y="264"/>
                </a:lnTo>
                <a:lnTo>
                  <a:pt x="663" y="262"/>
                </a:lnTo>
                <a:lnTo>
                  <a:pt x="662" y="258"/>
                </a:lnTo>
                <a:lnTo>
                  <a:pt x="662" y="255"/>
                </a:lnTo>
                <a:lnTo>
                  <a:pt x="662" y="253"/>
                </a:lnTo>
                <a:lnTo>
                  <a:pt x="663" y="250"/>
                </a:lnTo>
                <a:lnTo>
                  <a:pt x="665" y="248"/>
                </a:lnTo>
                <a:lnTo>
                  <a:pt x="666" y="246"/>
                </a:lnTo>
                <a:lnTo>
                  <a:pt x="669" y="243"/>
                </a:lnTo>
                <a:lnTo>
                  <a:pt x="672" y="242"/>
                </a:lnTo>
                <a:lnTo>
                  <a:pt x="674" y="241"/>
                </a:lnTo>
                <a:lnTo>
                  <a:pt x="677" y="240"/>
                </a:lnTo>
                <a:close/>
                <a:moveTo>
                  <a:pt x="482" y="150"/>
                </a:moveTo>
                <a:lnTo>
                  <a:pt x="903" y="150"/>
                </a:lnTo>
                <a:lnTo>
                  <a:pt x="903" y="75"/>
                </a:lnTo>
                <a:lnTo>
                  <a:pt x="902" y="68"/>
                </a:lnTo>
                <a:lnTo>
                  <a:pt x="901" y="60"/>
                </a:lnTo>
                <a:lnTo>
                  <a:pt x="899" y="54"/>
                </a:lnTo>
                <a:lnTo>
                  <a:pt x="897" y="47"/>
                </a:lnTo>
                <a:lnTo>
                  <a:pt x="894" y="40"/>
                </a:lnTo>
                <a:lnTo>
                  <a:pt x="889" y="34"/>
                </a:lnTo>
                <a:lnTo>
                  <a:pt x="885" y="28"/>
                </a:lnTo>
                <a:lnTo>
                  <a:pt x="880" y="22"/>
                </a:lnTo>
                <a:lnTo>
                  <a:pt x="874" y="18"/>
                </a:lnTo>
                <a:lnTo>
                  <a:pt x="869" y="13"/>
                </a:lnTo>
                <a:lnTo>
                  <a:pt x="863" y="10"/>
                </a:lnTo>
                <a:lnTo>
                  <a:pt x="856" y="6"/>
                </a:lnTo>
                <a:lnTo>
                  <a:pt x="850" y="3"/>
                </a:lnTo>
                <a:lnTo>
                  <a:pt x="842" y="1"/>
                </a:lnTo>
                <a:lnTo>
                  <a:pt x="835" y="0"/>
                </a:lnTo>
                <a:lnTo>
                  <a:pt x="828" y="0"/>
                </a:lnTo>
                <a:lnTo>
                  <a:pt x="279" y="0"/>
                </a:lnTo>
                <a:lnTo>
                  <a:pt x="272" y="0"/>
                </a:lnTo>
                <a:lnTo>
                  <a:pt x="264" y="1"/>
                </a:lnTo>
                <a:lnTo>
                  <a:pt x="258" y="2"/>
                </a:lnTo>
                <a:lnTo>
                  <a:pt x="251" y="4"/>
                </a:lnTo>
                <a:lnTo>
                  <a:pt x="245" y="7"/>
                </a:lnTo>
                <a:lnTo>
                  <a:pt x="240" y="11"/>
                </a:lnTo>
                <a:lnTo>
                  <a:pt x="234" y="14"/>
                </a:lnTo>
                <a:lnTo>
                  <a:pt x="230" y="18"/>
                </a:lnTo>
                <a:lnTo>
                  <a:pt x="226" y="24"/>
                </a:lnTo>
                <a:lnTo>
                  <a:pt x="221" y="28"/>
                </a:lnTo>
                <a:lnTo>
                  <a:pt x="218" y="33"/>
                </a:lnTo>
                <a:lnTo>
                  <a:pt x="216" y="40"/>
                </a:lnTo>
                <a:lnTo>
                  <a:pt x="214" y="46"/>
                </a:lnTo>
                <a:lnTo>
                  <a:pt x="212" y="53"/>
                </a:lnTo>
                <a:lnTo>
                  <a:pt x="211" y="59"/>
                </a:lnTo>
                <a:lnTo>
                  <a:pt x="211" y="66"/>
                </a:lnTo>
                <a:lnTo>
                  <a:pt x="211" y="150"/>
                </a:lnTo>
                <a:lnTo>
                  <a:pt x="361" y="150"/>
                </a:lnTo>
                <a:lnTo>
                  <a:pt x="371" y="151"/>
                </a:lnTo>
                <a:lnTo>
                  <a:pt x="382" y="152"/>
                </a:lnTo>
                <a:lnTo>
                  <a:pt x="392" y="154"/>
                </a:lnTo>
                <a:lnTo>
                  <a:pt x="401" y="158"/>
                </a:lnTo>
                <a:lnTo>
                  <a:pt x="411" y="161"/>
                </a:lnTo>
                <a:lnTo>
                  <a:pt x="421" y="166"/>
                </a:lnTo>
                <a:lnTo>
                  <a:pt x="429" y="172"/>
                </a:lnTo>
                <a:lnTo>
                  <a:pt x="438" y="178"/>
                </a:lnTo>
                <a:lnTo>
                  <a:pt x="445" y="184"/>
                </a:lnTo>
                <a:lnTo>
                  <a:pt x="453" y="192"/>
                </a:lnTo>
                <a:lnTo>
                  <a:pt x="459" y="199"/>
                </a:lnTo>
                <a:lnTo>
                  <a:pt x="464" y="209"/>
                </a:lnTo>
                <a:lnTo>
                  <a:pt x="468" y="218"/>
                </a:lnTo>
                <a:lnTo>
                  <a:pt x="471" y="227"/>
                </a:lnTo>
                <a:lnTo>
                  <a:pt x="473" y="238"/>
                </a:lnTo>
                <a:lnTo>
                  <a:pt x="474" y="249"/>
                </a:lnTo>
                <a:lnTo>
                  <a:pt x="474" y="291"/>
                </a:lnTo>
                <a:lnTo>
                  <a:pt x="473" y="302"/>
                </a:lnTo>
                <a:lnTo>
                  <a:pt x="471" y="313"/>
                </a:lnTo>
                <a:lnTo>
                  <a:pt x="468" y="323"/>
                </a:lnTo>
                <a:lnTo>
                  <a:pt x="463" y="333"/>
                </a:lnTo>
                <a:lnTo>
                  <a:pt x="457" y="342"/>
                </a:lnTo>
                <a:lnTo>
                  <a:pt x="451" y="350"/>
                </a:lnTo>
                <a:lnTo>
                  <a:pt x="443" y="357"/>
                </a:lnTo>
                <a:lnTo>
                  <a:pt x="436" y="365"/>
                </a:lnTo>
                <a:lnTo>
                  <a:pt x="427" y="370"/>
                </a:lnTo>
                <a:lnTo>
                  <a:pt x="418" y="375"/>
                </a:lnTo>
                <a:lnTo>
                  <a:pt x="408" y="381"/>
                </a:lnTo>
                <a:lnTo>
                  <a:pt x="398" y="384"/>
                </a:lnTo>
                <a:lnTo>
                  <a:pt x="390" y="387"/>
                </a:lnTo>
                <a:lnTo>
                  <a:pt x="380" y="389"/>
                </a:lnTo>
                <a:lnTo>
                  <a:pt x="370" y="390"/>
                </a:lnTo>
                <a:lnTo>
                  <a:pt x="361" y="391"/>
                </a:lnTo>
                <a:lnTo>
                  <a:pt x="304" y="391"/>
                </a:lnTo>
                <a:lnTo>
                  <a:pt x="297" y="405"/>
                </a:lnTo>
                <a:lnTo>
                  <a:pt x="289" y="424"/>
                </a:lnTo>
                <a:lnTo>
                  <a:pt x="283" y="433"/>
                </a:lnTo>
                <a:lnTo>
                  <a:pt x="277" y="443"/>
                </a:lnTo>
                <a:lnTo>
                  <a:pt x="270" y="453"/>
                </a:lnTo>
                <a:lnTo>
                  <a:pt x="261" y="463"/>
                </a:lnTo>
                <a:lnTo>
                  <a:pt x="252" y="473"/>
                </a:lnTo>
                <a:lnTo>
                  <a:pt x="243" y="482"/>
                </a:lnTo>
                <a:lnTo>
                  <a:pt x="232" y="490"/>
                </a:lnTo>
                <a:lnTo>
                  <a:pt x="220" y="498"/>
                </a:lnTo>
                <a:lnTo>
                  <a:pt x="208" y="503"/>
                </a:lnTo>
                <a:lnTo>
                  <a:pt x="194" y="507"/>
                </a:lnTo>
                <a:lnTo>
                  <a:pt x="181" y="511"/>
                </a:lnTo>
                <a:lnTo>
                  <a:pt x="166" y="512"/>
                </a:lnTo>
                <a:lnTo>
                  <a:pt x="162" y="512"/>
                </a:lnTo>
                <a:lnTo>
                  <a:pt x="160" y="511"/>
                </a:lnTo>
                <a:lnTo>
                  <a:pt x="157" y="509"/>
                </a:lnTo>
                <a:lnTo>
                  <a:pt x="155" y="507"/>
                </a:lnTo>
                <a:lnTo>
                  <a:pt x="153" y="505"/>
                </a:lnTo>
                <a:lnTo>
                  <a:pt x="152" y="503"/>
                </a:lnTo>
                <a:lnTo>
                  <a:pt x="150" y="500"/>
                </a:lnTo>
                <a:lnTo>
                  <a:pt x="150" y="497"/>
                </a:lnTo>
                <a:lnTo>
                  <a:pt x="150" y="493"/>
                </a:lnTo>
                <a:lnTo>
                  <a:pt x="152" y="491"/>
                </a:lnTo>
                <a:lnTo>
                  <a:pt x="153" y="488"/>
                </a:lnTo>
                <a:lnTo>
                  <a:pt x="155" y="486"/>
                </a:lnTo>
                <a:lnTo>
                  <a:pt x="157" y="484"/>
                </a:lnTo>
                <a:lnTo>
                  <a:pt x="160" y="483"/>
                </a:lnTo>
                <a:lnTo>
                  <a:pt x="162" y="482"/>
                </a:lnTo>
                <a:lnTo>
                  <a:pt x="166" y="482"/>
                </a:lnTo>
                <a:lnTo>
                  <a:pt x="173" y="482"/>
                </a:lnTo>
                <a:lnTo>
                  <a:pt x="179" y="481"/>
                </a:lnTo>
                <a:lnTo>
                  <a:pt x="186" y="478"/>
                </a:lnTo>
                <a:lnTo>
                  <a:pt x="192" y="477"/>
                </a:lnTo>
                <a:lnTo>
                  <a:pt x="204" y="472"/>
                </a:lnTo>
                <a:lnTo>
                  <a:pt x="216" y="464"/>
                </a:lnTo>
                <a:lnTo>
                  <a:pt x="226" y="456"/>
                </a:lnTo>
                <a:lnTo>
                  <a:pt x="235" y="447"/>
                </a:lnTo>
                <a:lnTo>
                  <a:pt x="244" y="438"/>
                </a:lnTo>
                <a:lnTo>
                  <a:pt x="251" y="427"/>
                </a:lnTo>
                <a:lnTo>
                  <a:pt x="263" y="407"/>
                </a:lnTo>
                <a:lnTo>
                  <a:pt x="272" y="389"/>
                </a:lnTo>
                <a:lnTo>
                  <a:pt x="277" y="376"/>
                </a:lnTo>
                <a:lnTo>
                  <a:pt x="279" y="371"/>
                </a:lnTo>
                <a:lnTo>
                  <a:pt x="281" y="367"/>
                </a:lnTo>
                <a:lnTo>
                  <a:pt x="285" y="364"/>
                </a:lnTo>
                <a:lnTo>
                  <a:pt x="289" y="361"/>
                </a:lnTo>
                <a:lnTo>
                  <a:pt x="293" y="361"/>
                </a:lnTo>
                <a:lnTo>
                  <a:pt x="296" y="361"/>
                </a:lnTo>
                <a:lnTo>
                  <a:pt x="361" y="361"/>
                </a:lnTo>
                <a:lnTo>
                  <a:pt x="368" y="360"/>
                </a:lnTo>
                <a:lnTo>
                  <a:pt x="375" y="359"/>
                </a:lnTo>
                <a:lnTo>
                  <a:pt x="381" y="358"/>
                </a:lnTo>
                <a:lnTo>
                  <a:pt x="389" y="356"/>
                </a:lnTo>
                <a:lnTo>
                  <a:pt x="395" y="353"/>
                </a:lnTo>
                <a:lnTo>
                  <a:pt x="403" y="350"/>
                </a:lnTo>
                <a:lnTo>
                  <a:pt x="409" y="346"/>
                </a:lnTo>
                <a:lnTo>
                  <a:pt x="415" y="342"/>
                </a:lnTo>
                <a:lnTo>
                  <a:pt x="421" y="337"/>
                </a:lnTo>
                <a:lnTo>
                  <a:pt x="427" y="331"/>
                </a:lnTo>
                <a:lnTo>
                  <a:pt x="431" y="326"/>
                </a:lnTo>
                <a:lnTo>
                  <a:pt x="436" y="320"/>
                </a:lnTo>
                <a:lnTo>
                  <a:pt x="439" y="313"/>
                </a:lnTo>
                <a:lnTo>
                  <a:pt x="442" y="307"/>
                </a:lnTo>
                <a:lnTo>
                  <a:pt x="443" y="299"/>
                </a:lnTo>
                <a:lnTo>
                  <a:pt x="444" y="291"/>
                </a:lnTo>
                <a:lnTo>
                  <a:pt x="444" y="249"/>
                </a:lnTo>
                <a:lnTo>
                  <a:pt x="443" y="241"/>
                </a:lnTo>
                <a:lnTo>
                  <a:pt x="442" y="234"/>
                </a:lnTo>
                <a:lnTo>
                  <a:pt x="439" y="226"/>
                </a:lnTo>
                <a:lnTo>
                  <a:pt x="436" y="220"/>
                </a:lnTo>
                <a:lnTo>
                  <a:pt x="431" y="213"/>
                </a:lnTo>
                <a:lnTo>
                  <a:pt x="427" y="208"/>
                </a:lnTo>
                <a:lnTo>
                  <a:pt x="421" y="203"/>
                </a:lnTo>
                <a:lnTo>
                  <a:pt x="415" y="198"/>
                </a:lnTo>
                <a:lnTo>
                  <a:pt x="409" y="194"/>
                </a:lnTo>
                <a:lnTo>
                  <a:pt x="403" y="191"/>
                </a:lnTo>
                <a:lnTo>
                  <a:pt x="395" y="188"/>
                </a:lnTo>
                <a:lnTo>
                  <a:pt x="389" y="184"/>
                </a:lnTo>
                <a:lnTo>
                  <a:pt x="375" y="181"/>
                </a:lnTo>
                <a:lnTo>
                  <a:pt x="361" y="180"/>
                </a:lnTo>
                <a:lnTo>
                  <a:pt x="211" y="180"/>
                </a:lnTo>
                <a:lnTo>
                  <a:pt x="211" y="182"/>
                </a:lnTo>
                <a:lnTo>
                  <a:pt x="191" y="186"/>
                </a:lnTo>
                <a:lnTo>
                  <a:pt x="172" y="190"/>
                </a:lnTo>
                <a:lnTo>
                  <a:pt x="153" y="196"/>
                </a:lnTo>
                <a:lnTo>
                  <a:pt x="134" y="204"/>
                </a:lnTo>
                <a:lnTo>
                  <a:pt x="116" y="213"/>
                </a:lnTo>
                <a:lnTo>
                  <a:pt x="99" y="225"/>
                </a:lnTo>
                <a:lnTo>
                  <a:pt x="82" y="238"/>
                </a:lnTo>
                <a:lnTo>
                  <a:pt x="67" y="253"/>
                </a:lnTo>
                <a:lnTo>
                  <a:pt x="59" y="262"/>
                </a:lnTo>
                <a:lnTo>
                  <a:pt x="53" y="270"/>
                </a:lnTo>
                <a:lnTo>
                  <a:pt x="45" y="280"/>
                </a:lnTo>
                <a:lnTo>
                  <a:pt x="39" y="290"/>
                </a:lnTo>
                <a:lnTo>
                  <a:pt x="34" y="300"/>
                </a:lnTo>
                <a:lnTo>
                  <a:pt x="28" y="311"/>
                </a:lnTo>
                <a:lnTo>
                  <a:pt x="23" y="322"/>
                </a:lnTo>
                <a:lnTo>
                  <a:pt x="19" y="335"/>
                </a:lnTo>
                <a:lnTo>
                  <a:pt x="14" y="346"/>
                </a:lnTo>
                <a:lnTo>
                  <a:pt x="11" y="360"/>
                </a:lnTo>
                <a:lnTo>
                  <a:pt x="8" y="373"/>
                </a:lnTo>
                <a:lnTo>
                  <a:pt x="5" y="388"/>
                </a:lnTo>
                <a:lnTo>
                  <a:pt x="2" y="403"/>
                </a:lnTo>
                <a:lnTo>
                  <a:pt x="1" y="418"/>
                </a:lnTo>
                <a:lnTo>
                  <a:pt x="0" y="434"/>
                </a:lnTo>
                <a:lnTo>
                  <a:pt x="0" y="452"/>
                </a:lnTo>
                <a:lnTo>
                  <a:pt x="0" y="572"/>
                </a:lnTo>
                <a:lnTo>
                  <a:pt x="0" y="582"/>
                </a:lnTo>
                <a:lnTo>
                  <a:pt x="1" y="593"/>
                </a:lnTo>
                <a:lnTo>
                  <a:pt x="2" y="603"/>
                </a:lnTo>
                <a:lnTo>
                  <a:pt x="5" y="614"/>
                </a:lnTo>
                <a:lnTo>
                  <a:pt x="10" y="633"/>
                </a:lnTo>
                <a:lnTo>
                  <a:pt x="18" y="652"/>
                </a:lnTo>
                <a:lnTo>
                  <a:pt x="26" y="670"/>
                </a:lnTo>
                <a:lnTo>
                  <a:pt x="37" y="688"/>
                </a:lnTo>
                <a:lnTo>
                  <a:pt x="50" y="705"/>
                </a:lnTo>
                <a:lnTo>
                  <a:pt x="64" y="720"/>
                </a:lnTo>
                <a:lnTo>
                  <a:pt x="79" y="734"/>
                </a:lnTo>
                <a:lnTo>
                  <a:pt x="95" y="745"/>
                </a:lnTo>
                <a:lnTo>
                  <a:pt x="112" y="756"/>
                </a:lnTo>
                <a:lnTo>
                  <a:pt x="130" y="766"/>
                </a:lnTo>
                <a:lnTo>
                  <a:pt x="149" y="773"/>
                </a:lnTo>
                <a:lnTo>
                  <a:pt x="170" y="779"/>
                </a:lnTo>
                <a:lnTo>
                  <a:pt x="179" y="780"/>
                </a:lnTo>
                <a:lnTo>
                  <a:pt x="190" y="782"/>
                </a:lnTo>
                <a:lnTo>
                  <a:pt x="200" y="782"/>
                </a:lnTo>
                <a:lnTo>
                  <a:pt x="211" y="783"/>
                </a:lnTo>
                <a:lnTo>
                  <a:pt x="492" y="783"/>
                </a:lnTo>
                <a:lnTo>
                  <a:pt x="498" y="782"/>
                </a:lnTo>
                <a:lnTo>
                  <a:pt x="505" y="781"/>
                </a:lnTo>
                <a:lnTo>
                  <a:pt x="511" y="780"/>
                </a:lnTo>
                <a:lnTo>
                  <a:pt x="517" y="777"/>
                </a:lnTo>
                <a:lnTo>
                  <a:pt x="523" y="773"/>
                </a:lnTo>
                <a:lnTo>
                  <a:pt x="529" y="770"/>
                </a:lnTo>
                <a:lnTo>
                  <a:pt x="533" y="766"/>
                </a:lnTo>
                <a:lnTo>
                  <a:pt x="538" y="762"/>
                </a:lnTo>
                <a:lnTo>
                  <a:pt x="542" y="756"/>
                </a:lnTo>
                <a:lnTo>
                  <a:pt x="546" y="750"/>
                </a:lnTo>
                <a:lnTo>
                  <a:pt x="549" y="744"/>
                </a:lnTo>
                <a:lnTo>
                  <a:pt x="552" y="737"/>
                </a:lnTo>
                <a:lnTo>
                  <a:pt x="554" y="730"/>
                </a:lnTo>
                <a:lnTo>
                  <a:pt x="556" y="723"/>
                </a:lnTo>
                <a:lnTo>
                  <a:pt x="557" y="715"/>
                </a:lnTo>
                <a:lnTo>
                  <a:pt x="557" y="708"/>
                </a:lnTo>
                <a:lnTo>
                  <a:pt x="556" y="695"/>
                </a:lnTo>
                <a:lnTo>
                  <a:pt x="554" y="683"/>
                </a:lnTo>
                <a:lnTo>
                  <a:pt x="549" y="673"/>
                </a:lnTo>
                <a:lnTo>
                  <a:pt x="544" y="662"/>
                </a:lnTo>
                <a:lnTo>
                  <a:pt x="647" y="662"/>
                </a:lnTo>
                <a:lnTo>
                  <a:pt x="655" y="662"/>
                </a:lnTo>
                <a:lnTo>
                  <a:pt x="662" y="661"/>
                </a:lnTo>
                <a:lnTo>
                  <a:pt x="669" y="659"/>
                </a:lnTo>
                <a:lnTo>
                  <a:pt x="676" y="656"/>
                </a:lnTo>
                <a:lnTo>
                  <a:pt x="682" y="653"/>
                </a:lnTo>
                <a:lnTo>
                  <a:pt x="689" y="649"/>
                </a:lnTo>
                <a:lnTo>
                  <a:pt x="694" y="645"/>
                </a:lnTo>
                <a:lnTo>
                  <a:pt x="700" y="639"/>
                </a:lnTo>
                <a:lnTo>
                  <a:pt x="705" y="634"/>
                </a:lnTo>
                <a:lnTo>
                  <a:pt x="709" y="629"/>
                </a:lnTo>
                <a:lnTo>
                  <a:pt x="714" y="622"/>
                </a:lnTo>
                <a:lnTo>
                  <a:pt x="717" y="616"/>
                </a:lnTo>
                <a:lnTo>
                  <a:pt x="719" y="609"/>
                </a:lnTo>
                <a:lnTo>
                  <a:pt x="721" y="602"/>
                </a:lnTo>
                <a:lnTo>
                  <a:pt x="722" y="594"/>
                </a:lnTo>
                <a:lnTo>
                  <a:pt x="722" y="587"/>
                </a:lnTo>
                <a:lnTo>
                  <a:pt x="722" y="579"/>
                </a:lnTo>
                <a:lnTo>
                  <a:pt x="721" y="572"/>
                </a:lnTo>
                <a:lnTo>
                  <a:pt x="719" y="565"/>
                </a:lnTo>
                <a:lnTo>
                  <a:pt x="717" y="558"/>
                </a:lnTo>
                <a:lnTo>
                  <a:pt x="714" y="551"/>
                </a:lnTo>
                <a:lnTo>
                  <a:pt x="709" y="546"/>
                </a:lnTo>
                <a:lnTo>
                  <a:pt x="705" y="540"/>
                </a:lnTo>
                <a:lnTo>
                  <a:pt x="700" y="534"/>
                </a:lnTo>
                <a:lnTo>
                  <a:pt x="694" y="530"/>
                </a:lnTo>
                <a:lnTo>
                  <a:pt x="689" y="525"/>
                </a:lnTo>
                <a:lnTo>
                  <a:pt x="682" y="521"/>
                </a:lnTo>
                <a:lnTo>
                  <a:pt x="676" y="518"/>
                </a:lnTo>
                <a:lnTo>
                  <a:pt x="669" y="515"/>
                </a:lnTo>
                <a:lnTo>
                  <a:pt x="662" y="514"/>
                </a:lnTo>
                <a:lnTo>
                  <a:pt x="655" y="512"/>
                </a:lnTo>
                <a:lnTo>
                  <a:pt x="647" y="512"/>
                </a:lnTo>
                <a:lnTo>
                  <a:pt x="301" y="512"/>
                </a:lnTo>
                <a:lnTo>
                  <a:pt x="293" y="511"/>
                </a:lnTo>
                <a:lnTo>
                  <a:pt x="287" y="508"/>
                </a:lnTo>
                <a:lnTo>
                  <a:pt x="279" y="505"/>
                </a:lnTo>
                <a:lnTo>
                  <a:pt x="273" y="501"/>
                </a:lnTo>
                <a:lnTo>
                  <a:pt x="267" y="496"/>
                </a:lnTo>
                <a:lnTo>
                  <a:pt x="263" y="489"/>
                </a:lnTo>
                <a:lnTo>
                  <a:pt x="259" y="483"/>
                </a:lnTo>
                <a:lnTo>
                  <a:pt x="257" y="475"/>
                </a:lnTo>
                <a:lnTo>
                  <a:pt x="264" y="478"/>
                </a:lnTo>
                <a:lnTo>
                  <a:pt x="271" y="479"/>
                </a:lnTo>
                <a:lnTo>
                  <a:pt x="278" y="482"/>
                </a:lnTo>
                <a:lnTo>
                  <a:pt x="286" y="482"/>
                </a:lnTo>
                <a:lnTo>
                  <a:pt x="828" y="482"/>
                </a:lnTo>
                <a:lnTo>
                  <a:pt x="836" y="482"/>
                </a:lnTo>
                <a:lnTo>
                  <a:pt x="842" y="479"/>
                </a:lnTo>
                <a:lnTo>
                  <a:pt x="850" y="478"/>
                </a:lnTo>
                <a:lnTo>
                  <a:pt x="856" y="475"/>
                </a:lnTo>
                <a:lnTo>
                  <a:pt x="863" y="472"/>
                </a:lnTo>
                <a:lnTo>
                  <a:pt x="869" y="469"/>
                </a:lnTo>
                <a:lnTo>
                  <a:pt x="876" y="463"/>
                </a:lnTo>
                <a:lnTo>
                  <a:pt x="881" y="459"/>
                </a:lnTo>
                <a:lnTo>
                  <a:pt x="885" y="454"/>
                </a:lnTo>
                <a:lnTo>
                  <a:pt x="889" y="447"/>
                </a:lnTo>
                <a:lnTo>
                  <a:pt x="894" y="442"/>
                </a:lnTo>
                <a:lnTo>
                  <a:pt x="897" y="435"/>
                </a:lnTo>
                <a:lnTo>
                  <a:pt x="899" y="428"/>
                </a:lnTo>
                <a:lnTo>
                  <a:pt x="901" y="422"/>
                </a:lnTo>
                <a:lnTo>
                  <a:pt x="902" y="414"/>
                </a:lnTo>
                <a:lnTo>
                  <a:pt x="903" y="407"/>
                </a:lnTo>
                <a:lnTo>
                  <a:pt x="903" y="180"/>
                </a:lnTo>
                <a:lnTo>
                  <a:pt x="482" y="180"/>
                </a:lnTo>
                <a:lnTo>
                  <a:pt x="479" y="180"/>
                </a:lnTo>
                <a:lnTo>
                  <a:pt x="475" y="179"/>
                </a:lnTo>
                <a:lnTo>
                  <a:pt x="473" y="178"/>
                </a:lnTo>
                <a:lnTo>
                  <a:pt x="471" y="176"/>
                </a:lnTo>
                <a:lnTo>
                  <a:pt x="469" y="174"/>
                </a:lnTo>
                <a:lnTo>
                  <a:pt x="468" y="172"/>
                </a:lnTo>
                <a:lnTo>
                  <a:pt x="467" y="168"/>
                </a:lnTo>
                <a:lnTo>
                  <a:pt x="467" y="165"/>
                </a:lnTo>
                <a:lnTo>
                  <a:pt x="467" y="162"/>
                </a:lnTo>
                <a:lnTo>
                  <a:pt x="468" y="160"/>
                </a:lnTo>
                <a:lnTo>
                  <a:pt x="469" y="157"/>
                </a:lnTo>
                <a:lnTo>
                  <a:pt x="471" y="154"/>
                </a:lnTo>
                <a:lnTo>
                  <a:pt x="473" y="153"/>
                </a:lnTo>
                <a:lnTo>
                  <a:pt x="475" y="151"/>
                </a:lnTo>
                <a:lnTo>
                  <a:pt x="479" y="150"/>
                </a:lnTo>
                <a:lnTo>
                  <a:pt x="482" y="1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3A5D1CAB-2DCD-4E9B-B059-54053C82E218}"/>
              </a:ext>
            </a:extLst>
          </p:cNvPr>
          <p:cNvSpPr/>
          <p:nvPr/>
        </p:nvSpPr>
        <p:spPr>
          <a:xfrm flipH="1">
            <a:off x="10459340" y="1350583"/>
            <a:ext cx="1732660" cy="963955"/>
          </a:xfrm>
          <a:prstGeom prst="homePlat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Arrow: Pentagon 155">
            <a:extLst>
              <a:ext uri="{FF2B5EF4-FFF2-40B4-BE49-F238E27FC236}">
                <a16:creationId xmlns:a16="http://schemas.microsoft.com/office/drawing/2014/main" id="{F391A2AB-E334-40D2-88F7-3E98E4081B8A}"/>
              </a:ext>
            </a:extLst>
          </p:cNvPr>
          <p:cNvSpPr/>
          <p:nvPr/>
        </p:nvSpPr>
        <p:spPr>
          <a:xfrm>
            <a:off x="0" y="1350583"/>
            <a:ext cx="1732660" cy="963955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Freeform 376">
            <a:extLst>
              <a:ext uri="{FF2B5EF4-FFF2-40B4-BE49-F238E27FC236}">
                <a16:creationId xmlns:a16="http://schemas.microsoft.com/office/drawing/2014/main" id="{25469EA0-100D-4B94-9EEA-B4657A98EA39}"/>
              </a:ext>
            </a:extLst>
          </p:cNvPr>
          <p:cNvSpPr>
            <a:spLocks noEditPoints="1"/>
          </p:cNvSpPr>
          <p:nvPr/>
        </p:nvSpPr>
        <p:spPr bwMode="auto">
          <a:xfrm>
            <a:off x="763678" y="1578042"/>
            <a:ext cx="205304" cy="509037"/>
          </a:xfrm>
          <a:custGeom>
            <a:avLst/>
            <a:gdLst>
              <a:gd name="T0" fmla="*/ 238 w 362"/>
              <a:gd name="T1" fmla="*/ 496 h 903"/>
              <a:gd name="T2" fmla="*/ 275 w 362"/>
              <a:gd name="T3" fmla="*/ 527 h 903"/>
              <a:gd name="T4" fmla="*/ 297 w 362"/>
              <a:gd name="T5" fmla="*/ 571 h 903"/>
              <a:gd name="T6" fmla="*/ 300 w 362"/>
              <a:gd name="T7" fmla="*/ 623 h 903"/>
              <a:gd name="T8" fmla="*/ 281 w 362"/>
              <a:gd name="T9" fmla="*/ 668 h 903"/>
              <a:gd name="T10" fmla="*/ 247 w 362"/>
              <a:gd name="T11" fmla="*/ 702 h 903"/>
              <a:gd name="T12" fmla="*/ 150 w 362"/>
              <a:gd name="T13" fmla="*/ 417 h 903"/>
              <a:gd name="T14" fmla="*/ 107 w 362"/>
              <a:gd name="T15" fmla="*/ 395 h 903"/>
              <a:gd name="T16" fmla="*/ 75 w 362"/>
              <a:gd name="T17" fmla="*/ 359 h 903"/>
              <a:gd name="T18" fmla="*/ 60 w 362"/>
              <a:gd name="T19" fmla="*/ 311 h 903"/>
              <a:gd name="T20" fmla="*/ 67 w 362"/>
              <a:gd name="T21" fmla="*/ 261 h 903"/>
              <a:gd name="T22" fmla="*/ 93 w 362"/>
              <a:gd name="T23" fmla="*/ 219 h 903"/>
              <a:gd name="T24" fmla="*/ 131 w 362"/>
              <a:gd name="T25" fmla="*/ 191 h 903"/>
              <a:gd name="T26" fmla="*/ 211 w 362"/>
              <a:gd name="T27" fmla="*/ 184 h 903"/>
              <a:gd name="T28" fmla="*/ 255 w 362"/>
              <a:gd name="T29" fmla="*/ 206 h 903"/>
              <a:gd name="T30" fmla="*/ 286 w 362"/>
              <a:gd name="T31" fmla="*/ 243 h 903"/>
              <a:gd name="T32" fmla="*/ 301 w 362"/>
              <a:gd name="T33" fmla="*/ 290 h 903"/>
              <a:gd name="T34" fmla="*/ 310 w 362"/>
              <a:gd name="T35" fmla="*/ 322 h 903"/>
              <a:gd name="T36" fmla="*/ 337 w 362"/>
              <a:gd name="T37" fmla="*/ 330 h 903"/>
              <a:gd name="T38" fmla="*/ 359 w 362"/>
              <a:gd name="T39" fmla="*/ 313 h 903"/>
              <a:gd name="T40" fmla="*/ 354 w 362"/>
              <a:gd name="T41" fmla="*/ 253 h 903"/>
              <a:gd name="T42" fmla="*/ 318 w 362"/>
              <a:gd name="T43" fmla="*/ 184 h 903"/>
              <a:gd name="T44" fmla="*/ 257 w 362"/>
              <a:gd name="T45" fmla="*/ 137 h 903"/>
              <a:gd name="T46" fmla="*/ 211 w 362"/>
              <a:gd name="T47" fmla="*/ 23 h 903"/>
              <a:gd name="T48" fmla="*/ 192 w 362"/>
              <a:gd name="T49" fmla="*/ 2 h 903"/>
              <a:gd name="T50" fmla="*/ 163 w 362"/>
              <a:gd name="T51" fmla="*/ 5 h 903"/>
              <a:gd name="T52" fmla="*/ 150 w 362"/>
              <a:gd name="T53" fmla="*/ 30 h 903"/>
              <a:gd name="T54" fmla="*/ 92 w 362"/>
              <a:gd name="T55" fmla="*/ 144 h 903"/>
              <a:gd name="T56" fmla="*/ 34 w 362"/>
              <a:gd name="T57" fmla="*/ 196 h 903"/>
              <a:gd name="T58" fmla="*/ 2 w 362"/>
              <a:gd name="T59" fmla="*/ 268 h 903"/>
              <a:gd name="T60" fmla="*/ 7 w 362"/>
              <a:gd name="T61" fmla="*/ 349 h 903"/>
              <a:gd name="T62" fmla="*/ 43 w 362"/>
              <a:gd name="T63" fmla="*/ 418 h 903"/>
              <a:gd name="T64" fmla="*/ 105 w 362"/>
              <a:gd name="T65" fmla="*/ 465 h 903"/>
              <a:gd name="T66" fmla="*/ 141 w 362"/>
              <a:gd name="T67" fmla="*/ 715 h 903"/>
              <a:gd name="T68" fmla="*/ 99 w 362"/>
              <a:gd name="T69" fmla="*/ 690 h 903"/>
              <a:gd name="T70" fmla="*/ 71 w 362"/>
              <a:gd name="T71" fmla="*/ 651 h 903"/>
              <a:gd name="T72" fmla="*/ 60 w 362"/>
              <a:gd name="T73" fmla="*/ 602 h 903"/>
              <a:gd name="T74" fmla="*/ 46 w 362"/>
              <a:gd name="T75" fmla="*/ 577 h 903"/>
              <a:gd name="T76" fmla="*/ 19 w 362"/>
              <a:gd name="T77" fmla="*/ 575 h 903"/>
              <a:gd name="T78" fmla="*/ 0 w 362"/>
              <a:gd name="T79" fmla="*/ 596 h 903"/>
              <a:gd name="T80" fmla="*/ 11 w 362"/>
              <a:gd name="T81" fmla="*/ 666 h 903"/>
              <a:gd name="T82" fmla="*/ 54 w 362"/>
              <a:gd name="T83" fmla="*/ 730 h 903"/>
              <a:gd name="T84" fmla="*/ 119 w 362"/>
              <a:gd name="T85" fmla="*/ 772 h 903"/>
              <a:gd name="T86" fmla="*/ 153 w 362"/>
              <a:gd name="T87" fmla="*/ 885 h 903"/>
              <a:gd name="T88" fmla="*/ 174 w 362"/>
              <a:gd name="T89" fmla="*/ 903 h 903"/>
              <a:gd name="T90" fmla="*/ 202 w 362"/>
              <a:gd name="T91" fmla="*/ 894 h 903"/>
              <a:gd name="T92" fmla="*/ 211 w 362"/>
              <a:gd name="T93" fmla="*/ 779 h 903"/>
              <a:gd name="T94" fmla="*/ 283 w 362"/>
              <a:gd name="T95" fmla="*/ 750 h 903"/>
              <a:gd name="T96" fmla="*/ 336 w 362"/>
              <a:gd name="T97" fmla="*/ 694 h 903"/>
              <a:gd name="T98" fmla="*/ 361 w 362"/>
              <a:gd name="T99" fmla="*/ 619 h 903"/>
              <a:gd name="T100" fmla="*/ 350 w 362"/>
              <a:gd name="T101" fmla="*/ 538 h 903"/>
              <a:gd name="T102" fmla="*/ 307 w 362"/>
              <a:gd name="T103" fmla="*/ 474 h 903"/>
              <a:gd name="T104" fmla="*/ 242 w 362"/>
              <a:gd name="T105" fmla="*/ 432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2" h="903">
                <a:moveTo>
                  <a:pt x="211" y="718"/>
                </a:moveTo>
                <a:lnTo>
                  <a:pt x="211" y="486"/>
                </a:lnTo>
                <a:lnTo>
                  <a:pt x="220" y="489"/>
                </a:lnTo>
                <a:lnTo>
                  <a:pt x="230" y="492"/>
                </a:lnTo>
                <a:lnTo>
                  <a:pt x="238" y="496"/>
                </a:lnTo>
                <a:lnTo>
                  <a:pt x="247" y="502"/>
                </a:lnTo>
                <a:lnTo>
                  <a:pt x="255" y="507"/>
                </a:lnTo>
                <a:lnTo>
                  <a:pt x="262" y="513"/>
                </a:lnTo>
                <a:lnTo>
                  <a:pt x="268" y="520"/>
                </a:lnTo>
                <a:lnTo>
                  <a:pt x="275" y="527"/>
                </a:lnTo>
                <a:lnTo>
                  <a:pt x="281" y="536"/>
                </a:lnTo>
                <a:lnTo>
                  <a:pt x="286" y="543"/>
                </a:lnTo>
                <a:lnTo>
                  <a:pt x="291" y="553"/>
                </a:lnTo>
                <a:lnTo>
                  <a:pt x="294" y="562"/>
                </a:lnTo>
                <a:lnTo>
                  <a:pt x="297" y="571"/>
                </a:lnTo>
                <a:lnTo>
                  <a:pt x="300" y="581"/>
                </a:lnTo>
                <a:lnTo>
                  <a:pt x="301" y="592"/>
                </a:lnTo>
                <a:lnTo>
                  <a:pt x="301" y="602"/>
                </a:lnTo>
                <a:lnTo>
                  <a:pt x="301" y="612"/>
                </a:lnTo>
                <a:lnTo>
                  <a:pt x="300" y="623"/>
                </a:lnTo>
                <a:lnTo>
                  <a:pt x="297" y="632"/>
                </a:lnTo>
                <a:lnTo>
                  <a:pt x="294" y="642"/>
                </a:lnTo>
                <a:lnTo>
                  <a:pt x="291" y="651"/>
                </a:lnTo>
                <a:lnTo>
                  <a:pt x="286" y="659"/>
                </a:lnTo>
                <a:lnTo>
                  <a:pt x="281" y="668"/>
                </a:lnTo>
                <a:lnTo>
                  <a:pt x="275" y="676"/>
                </a:lnTo>
                <a:lnTo>
                  <a:pt x="268" y="684"/>
                </a:lnTo>
                <a:lnTo>
                  <a:pt x="262" y="690"/>
                </a:lnTo>
                <a:lnTo>
                  <a:pt x="255" y="697"/>
                </a:lnTo>
                <a:lnTo>
                  <a:pt x="247" y="702"/>
                </a:lnTo>
                <a:lnTo>
                  <a:pt x="238" y="708"/>
                </a:lnTo>
                <a:lnTo>
                  <a:pt x="230" y="712"/>
                </a:lnTo>
                <a:lnTo>
                  <a:pt x="220" y="715"/>
                </a:lnTo>
                <a:lnTo>
                  <a:pt x="211" y="718"/>
                </a:lnTo>
                <a:close/>
                <a:moveTo>
                  <a:pt x="150" y="417"/>
                </a:moveTo>
                <a:lnTo>
                  <a:pt x="141" y="415"/>
                </a:lnTo>
                <a:lnTo>
                  <a:pt x="131" y="410"/>
                </a:lnTo>
                <a:lnTo>
                  <a:pt x="123" y="406"/>
                </a:lnTo>
                <a:lnTo>
                  <a:pt x="114" y="401"/>
                </a:lnTo>
                <a:lnTo>
                  <a:pt x="107" y="395"/>
                </a:lnTo>
                <a:lnTo>
                  <a:pt x="99" y="389"/>
                </a:lnTo>
                <a:lnTo>
                  <a:pt x="93" y="383"/>
                </a:lnTo>
                <a:lnTo>
                  <a:pt x="86" y="375"/>
                </a:lnTo>
                <a:lnTo>
                  <a:pt x="80" y="368"/>
                </a:lnTo>
                <a:lnTo>
                  <a:pt x="75" y="359"/>
                </a:lnTo>
                <a:lnTo>
                  <a:pt x="71" y="350"/>
                </a:lnTo>
                <a:lnTo>
                  <a:pt x="67" y="341"/>
                </a:lnTo>
                <a:lnTo>
                  <a:pt x="64" y="331"/>
                </a:lnTo>
                <a:lnTo>
                  <a:pt x="61" y="321"/>
                </a:lnTo>
                <a:lnTo>
                  <a:pt x="60" y="311"/>
                </a:lnTo>
                <a:lnTo>
                  <a:pt x="60" y="301"/>
                </a:lnTo>
                <a:lnTo>
                  <a:pt x="60" y="290"/>
                </a:lnTo>
                <a:lnTo>
                  <a:pt x="61" y="281"/>
                </a:lnTo>
                <a:lnTo>
                  <a:pt x="64" y="270"/>
                </a:lnTo>
                <a:lnTo>
                  <a:pt x="67" y="261"/>
                </a:lnTo>
                <a:lnTo>
                  <a:pt x="71" y="252"/>
                </a:lnTo>
                <a:lnTo>
                  <a:pt x="75" y="243"/>
                </a:lnTo>
                <a:lnTo>
                  <a:pt x="80" y="235"/>
                </a:lnTo>
                <a:lnTo>
                  <a:pt x="86" y="227"/>
                </a:lnTo>
                <a:lnTo>
                  <a:pt x="93" y="219"/>
                </a:lnTo>
                <a:lnTo>
                  <a:pt x="99" y="212"/>
                </a:lnTo>
                <a:lnTo>
                  <a:pt x="107" y="206"/>
                </a:lnTo>
                <a:lnTo>
                  <a:pt x="114" y="200"/>
                </a:lnTo>
                <a:lnTo>
                  <a:pt x="123" y="195"/>
                </a:lnTo>
                <a:lnTo>
                  <a:pt x="131" y="191"/>
                </a:lnTo>
                <a:lnTo>
                  <a:pt x="141" y="187"/>
                </a:lnTo>
                <a:lnTo>
                  <a:pt x="150" y="184"/>
                </a:lnTo>
                <a:lnTo>
                  <a:pt x="150" y="417"/>
                </a:lnTo>
                <a:close/>
                <a:moveTo>
                  <a:pt x="211" y="424"/>
                </a:moveTo>
                <a:lnTo>
                  <a:pt x="211" y="184"/>
                </a:lnTo>
                <a:lnTo>
                  <a:pt x="220" y="187"/>
                </a:lnTo>
                <a:lnTo>
                  <a:pt x="230" y="191"/>
                </a:lnTo>
                <a:lnTo>
                  <a:pt x="238" y="195"/>
                </a:lnTo>
                <a:lnTo>
                  <a:pt x="247" y="200"/>
                </a:lnTo>
                <a:lnTo>
                  <a:pt x="255" y="206"/>
                </a:lnTo>
                <a:lnTo>
                  <a:pt x="262" y="212"/>
                </a:lnTo>
                <a:lnTo>
                  <a:pt x="268" y="219"/>
                </a:lnTo>
                <a:lnTo>
                  <a:pt x="275" y="227"/>
                </a:lnTo>
                <a:lnTo>
                  <a:pt x="281" y="235"/>
                </a:lnTo>
                <a:lnTo>
                  <a:pt x="286" y="243"/>
                </a:lnTo>
                <a:lnTo>
                  <a:pt x="291" y="252"/>
                </a:lnTo>
                <a:lnTo>
                  <a:pt x="294" y="261"/>
                </a:lnTo>
                <a:lnTo>
                  <a:pt x="297" y="270"/>
                </a:lnTo>
                <a:lnTo>
                  <a:pt x="300" y="281"/>
                </a:lnTo>
                <a:lnTo>
                  <a:pt x="301" y="290"/>
                </a:lnTo>
                <a:lnTo>
                  <a:pt x="301" y="301"/>
                </a:lnTo>
                <a:lnTo>
                  <a:pt x="302" y="306"/>
                </a:lnTo>
                <a:lnTo>
                  <a:pt x="304" y="313"/>
                </a:lnTo>
                <a:lnTo>
                  <a:pt x="306" y="317"/>
                </a:lnTo>
                <a:lnTo>
                  <a:pt x="310" y="322"/>
                </a:lnTo>
                <a:lnTo>
                  <a:pt x="315" y="326"/>
                </a:lnTo>
                <a:lnTo>
                  <a:pt x="319" y="329"/>
                </a:lnTo>
                <a:lnTo>
                  <a:pt x="325" y="330"/>
                </a:lnTo>
                <a:lnTo>
                  <a:pt x="331" y="331"/>
                </a:lnTo>
                <a:lnTo>
                  <a:pt x="337" y="330"/>
                </a:lnTo>
                <a:lnTo>
                  <a:pt x="342" y="329"/>
                </a:lnTo>
                <a:lnTo>
                  <a:pt x="348" y="326"/>
                </a:lnTo>
                <a:lnTo>
                  <a:pt x="352" y="322"/>
                </a:lnTo>
                <a:lnTo>
                  <a:pt x="356" y="317"/>
                </a:lnTo>
                <a:lnTo>
                  <a:pt x="359" y="313"/>
                </a:lnTo>
                <a:lnTo>
                  <a:pt x="361" y="306"/>
                </a:lnTo>
                <a:lnTo>
                  <a:pt x="362" y="301"/>
                </a:lnTo>
                <a:lnTo>
                  <a:pt x="361" y="284"/>
                </a:lnTo>
                <a:lnTo>
                  <a:pt x="359" y="268"/>
                </a:lnTo>
                <a:lnTo>
                  <a:pt x="354" y="253"/>
                </a:lnTo>
                <a:lnTo>
                  <a:pt x="350" y="238"/>
                </a:lnTo>
                <a:lnTo>
                  <a:pt x="344" y="223"/>
                </a:lnTo>
                <a:lnTo>
                  <a:pt x="336" y="209"/>
                </a:lnTo>
                <a:lnTo>
                  <a:pt x="327" y="196"/>
                </a:lnTo>
                <a:lnTo>
                  <a:pt x="318" y="184"/>
                </a:lnTo>
                <a:lnTo>
                  <a:pt x="307" y="172"/>
                </a:lnTo>
                <a:lnTo>
                  <a:pt x="296" y="162"/>
                </a:lnTo>
                <a:lnTo>
                  <a:pt x="283" y="153"/>
                </a:lnTo>
                <a:lnTo>
                  <a:pt x="271" y="144"/>
                </a:lnTo>
                <a:lnTo>
                  <a:pt x="257" y="137"/>
                </a:lnTo>
                <a:lnTo>
                  <a:pt x="242" y="130"/>
                </a:lnTo>
                <a:lnTo>
                  <a:pt x="227" y="126"/>
                </a:lnTo>
                <a:lnTo>
                  <a:pt x="211" y="123"/>
                </a:lnTo>
                <a:lnTo>
                  <a:pt x="211" y="30"/>
                </a:lnTo>
                <a:lnTo>
                  <a:pt x="211" y="23"/>
                </a:lnTo>
                <a:lnTo>
                  <a:pt x="208" y="18"/>
                </a:lnTo>
                <a:lnTo>
                  <a:pt x="205" y="12"/>
                </a:lnTo>
                <a:lnTo>
                  <a:pt x="202" y="8"/>
                </a:lnTo>
                <a:lnTo>
                  <a:pt x="198" y="5"/>
                </a:lnTo>
                <a:lnTo>
                  <a:pt x="192" y="2"/>
                </a:lnTo>
                <a:lnTo>
                  <a:pt x="187" y="1"/>
                </a:lnTo>
                <a:lnTo>
                  <a:pt x="181" y="0"/>
                </a:lnTo>
                <a:lnTo>
                  <a:pt x="174" y="1"/>
                </a:lnTo>
                <a:lnTo>
                  <a:pt x="169" y="2"/>
                </a:lnTo>
                <a:lnTo>
                  <a:pt x="163" y="5"/>
                </a:lnTo>
                <a:lnTo>
                  <a:pt x="159" y="8"/>
                </a:lnTo>
                <a:lnTo>
                  <a:pt x="156" y="12"/>
                </a:lnTo>
                <a:lnTo>
                  <a:pt x="153" y="18"/>
                </a:lnTo>
                <a:lnTo>
                  <a:pt x="152" y="24"/>
                </a:lnTo>
                <a:lnTo>
                  <a:pt x="150" y="30"/>
                </a:lnTo>
                <a:lnTo>
                  <a:pt x="150" y="123"/>
                </a:lnTo>
                <a:lnTo>
                  <a:pt x="134" y="126"/>
                </a:lnTo>
                <a:lnTo>
                  <a:pt x="119" y="130"/>
                </a:lnTo>
                <a:lnTo>
                  <a:pt x="105" y="137"/>
                </a:lnTo>
                <a:lnTo>
                  <a:pt x="92" y="144"/>
                </a:lnTo>
                <a:lnTo>
                  <a:pt x="78" y="153"/>
                </a:lnTo>
                <a:lnTo>
                  <a:pt x="66" y="162"/>
                </a:lnTo>
                <a:lnTo>
                  <a:pt x="54" y="172"/>
                </a:lnTo>
                <a:lnTo>
                  <a:pt x="43" y="184"/>
                </a:lnTo>
                <a:lnTo>
                  <a:pt x="34" y="196"/>
                </a:lnTo>
                <a:lnTo>
                  <a:pt x="25" y="209"/>
                </a:lnTo>
                <a:lnTo>
                  <a:pt x="18" y="223"/>
                </a:lnTo>
                <a:lnTo>
                  <a:pt x="11" y="238"/>
                </a:lnTo>
                <a:lnTo>
                  <a:pt x="7" y="253"/>
                </a:lnTo>
                <a:lnTo>
                  <a:pt x="2" y="268"/>
                </a:lnTo>
                <a:lnTo>
                  <a:pt x="0" y="284"/>
                </a:lnTo>
                <a:lnTo>
                  <a:pt x="0" y="301"/>
                </a:lnTo>
                <a:lnTo>
                  <a:pt x="0" y="317"/>
                </a:lnTo>
                <a:lnTo>
                  <a:pt x="2" y="333"/>
                </a:lnTo>
                <a:lnTo>
                  <a:pt x="7" y="349"/>
                </a:lnTo>
                <a:lnTo>
                  <a:pt x="11" y="364"/>
                </a:lnTo>
                <a:lnTo>
                  <a:pt x="18" y="378"/>
                </a:lnTo>
                <a:lnTo>
                  <a:pt x="25" y="392"/>
                </a:lnTo>
                <a:lnTo>
                  <a:pt x="34" y="405"/>
                </a:lnTo>
                <a:lnTo>
                  <a:pt x="43" y="418"/>
                </a:lnTo>
                <a:lnTo>
                  <a:pt x="54" y="430"/>
                </a:lnTo>
                <a:lnTo>
                  <a:pt x="66" y="439"/>
                </a:lnTo>
                <a:lnTo>
                  <a:pt x="78" y="449"/>
                </a:lnTo>
                <a:lnTo>
                  <a:pt x="92" y="458"/>
                </a:lnTo>
                <a:lnTo>
                  <a:pt x="105" y="465"/>
                </a:lnTo>
                <a:lnTo>
                  <a:pt x="119" y="470"/>
                </a:lnTo>
                <a:lnTo>
                  <a:pt x="134" y="476"/>
                </a:lnTo>
                <a:lnTo>
                  <a:pt x="150" y="479"/>
                </a:lnTo>
                <a:lnTo>
                  <a:pt x="150" y="718"/>
                </a:lnTo>
                <a:lnTo>
                  <a:pt x="141" y="715"/>
                </a:lnTo>
                <a:lnTo>
                  <a:pt x="131" y="712"/>
                </a:lnTo>
                <a:lnTo>
                  <a:pt x="123" y="708"/>
                </a:lnTo>
                <a:lnTo>
                  <a:pt x="114" y="702"/>
                </a:lnTo>
                <a:lnTo>
                  <a:pt x="107" y="697"/>
                </a:lnTo>
                <a:lnTo>
                  <a:pt x="99" y="690"/>
                </a:lnTo>
                <a:lnTo>
                  <a:pt x="93" y="684"/>
                </a:lnTo>
                <a:lnTo>
                  <a:pt x="86" y="676"/>
                </a:lnTo>
                <a:lnTo>
                  <a:pt x="80" y="668"/>
                </a:lnTo>
                <a:lnTo>
                  <a:pt x="75" y="660"/>
                </a:lnTo>
                <a:lnTo>
                  <a:pt x="71" y="651"/>
                </a:lnTo>
                <a:lnTo>
                  <a:pt x="67" y="642"/>
                </a:lnTo>
                <a:lnTo>
                  <a:pt x="64" y="632"/>
                </a:lnTo>
                <a:lnTo>
                  <a:pt x="61" y="623"/>
                </a:lnTo>
                <a:lnTo>
                  <a:pt x="60" y="612"/>
                </a:lnTo>
                <a:lnTo>
                  <a:pt x="60" y="602"/>
                </a:lnTo>
                <a:lnTo>
                  <a:pt x="59" y="596"/>
                </a:lnTo>
                <a:lnTo>
                  <a:pt x="58" y="591"/>
                </a:lnTo>
                <a:lnTo>
                  <a:pt x="55" y="585"/>
                </a:lnTo>
                <a:lnTo>
                  <a:pt x="52" y="581"/>
                </a:lnTo>
                <a:lnTo>
                  <a:pt x="46" y="577"/>
                </a:lnTo>
                <a:lnTo>
                  <a:pt x="42" y="575"/>
                </a:lnTo>
                <a:lnTo>
                  <a:pt x="36" y="572"/>
                </a:lnTo>
                <a:lnTo>
                  <a:pt x="30" y="571"/>
                </a:lnTo>
                <a:lnTo>
                  <a:pt x="24" y="572"/>
                </a:lnTo>
                <a:lnTo>
                  <a:pt x="19" y="575"/>
                </a:lnTo>
                <a:lnTo>
                  <a:pt x="13" y="577"/>
                </a:lnTo>
                <a:lnTo>
                  <a:pt x="9" y="581"/>
                </a:lnTo>
                <a:lnTo>
                  <a:pt x="5" y="585"/>
                </a:lnTo>
                <a:lnTo>
                  <a:pt x="2" y="591"/>
                </a:lnTo>
                <a:lnTo>
                  <a:pt x="0" y="596"/>
                </a:lnTo>
                <a:lnTo>
                  <a:pt x="0" y="602"/>
                </a:lnTo>
                <a:lnTo>
                  <a:pt x="0" y="619"/>
                </a:lnTo>
                <a:lnTo>
                  <a:pt x="2" y="635"/>
                </a:lnTo>
                <a:lnTo>
                  <a:pt x="7" y="651"/>
                </a:lnTo>
                <a:lnTo>
                  <a:pt x="11" y="666"/>
                </a:lnTo>
                <a:lnTo>
                  <a:pt x="18" y="680"/>
                </a:lnTo>
                <a:lnTo>
                  <a:pt x="25" y="694"/>
                </a:lnTo>
                <a:lnTo>
                  <a:pt x="34" y="706"/>
                </a:lnTo>
                <a:lnTo>
                  <a:pt x="43" y="719"/>
                </a:lnTo>
                <a:lnTo>
                  <a:pt x="54" y="730"/>
                </a:lnTo>
                <a:lnTo>
                  <a:pt x="66" y="741"/>
                </a:lnTo>
                <a:lnTo>
                  <a:pt x="78" y="750"/>
                </a:lnTo>
                <a:lnTo>
                  <a:pt x="92" y="759"/>
                </a:lnTo>
                <a:lnTo>
                  <a:pt x="105" y="765"/>
                </a:lnTo>
                <a:lnTo>
                  <a:pt x="119" y="772"/>
                </a:lnTo>
                <a:lnTo>
                  <a:pt x="134" y="776"/>
                </a:lnTo>
                <a:lnTo>
                  <a:pt x="150" y="779"/>
                </a:lnTo>
                <a:lnTo>
                  <a:pt x="150" y="873"/>
                </a:lnTo>
                <a:lnTo>
                  <a:pt x="152" y="879"/>
                </a:lnTo>
                <a:lnTo>
                  <a:pt x="153" y="885"/>
                </a:lnTo>
                <a:lnTo>
                  <a:pt x="156" y="890"/>
                </a:lnTo>
                <a:lnTo>
                  <a:pt x="159" y="894"/>
                </a:lnTo>
                <a:lnTo>
                  <a:pt x="163" y="897"/>
                </a:lnTo>
                <a:lnTo>
                  <a:pt x="169" y="901"/>
                </a:lnTo>
                <a:lnTo>
                  <a:pt x="174" y="903"/>
                </a:lnTo>
                <a:lnTo>
                  <a:pt x="181" y="903"/>
                </a:lnTo>
                <a:lnTo>
                  <a:pt x="187" y="903"/>
                </a:lnTo>
                <a:lnTo>
                  <a:pt x="192" y="901"/>
                </a:lnTo>
                <a:lnTo>
                  <a:pt x="198" y="897"/>
                </a:lnTo>
                <a:lnTo>
                  <a:pt x="202" y="894"/>
                </a:lnTo>
                <a:lnTo>
                  <a:pt x="205" y="890"/>
                </a:lnTo>
                <a:lnTo>
                  <a:pt x="208" y="885"/>
                </a:lnTo>
                <a:lnTo>
                  <a:pt x="211" y="879"/>
                </a:lnTo>
                <a:lnTo>
                  <a:pt x="211" y="873"/>
                </a:lnTo>
                <a:lnTo>
                  <a:pt x="211" y="779"/>
                </a:lnTo>
                <a:lnTo>
                  <a:pt x="227" y="776"/>
                </a:lnTo>
                <a:lnTo>
                  <a:pt x="242" y="772"/>
                </a:lnTo>
                <a:lnTo>
                  <a:pt x="257" y="765"/>
                </a:lnTo>
                <a:lnTo>
                  <a:pt x="271" y="758"/>
                </a:lnTo>
                <a:lnTo>
                  <a:pt x="283" y="750"/>
                </a:lnTo>
                <a:lnTo>
                  <a:pt x="296" y="741"/>
                </a:lnTo>
                <a:lnTo>
                  <a:pt x="307" y="730"/>
                </a:lnTo>
                <a:lnTo>
                  <a:pt x="318" y="719"/>
                </a:lnTo>
                <a:lnTo>
                  <a:pt x="327" y="706"/>
                </a:lnTo>
                <a:lnTo>
                  <a:pt x="336" y="694"/>
                </a:lnTo>
                <a:lnTo>
                  <a:pt x="344" y="680"/>
                </a:lnTo>
                <a:lnTo>
                  <a:pt x="350" y="666"/>
                </a:lnTo>
                <a:lnTo>
                  <a:pt x="354" y="651"/>
                </a:lnTo>
                <a:lnTo>
                  <a:pt x="359" y="635"/>
                </a:lnTo>
                <a:lnTo>
                  <a:pt x="361" y="619"/>
                </a:lnTo>
                <a:lnTo>
                  <a:pt x="362" y="602"/>
                </a:lnTo>
                <a:lnTo>
                  <a:pt x="361" y="585"/>
                </a:lnTo>
                <a:lnTo>
                  <a:pt x="359" y="569"/>
                </a:lnTo>
                <a:lnTo>
                  <a:pt x="354" y="553"/>
                </a:lnTo>
                <a:lnTo>
                  <a:pt x="350" y="538"/>
                </a:lnTo>
                <a:lnTo>
                  <a:pt x="344" y="524"/>
                </a:lnTo>
                <a:lnTo>
                  <a:pt x="336" y="510"/>
                </a:lnTo>
                <a:lnTo>
                  <a:pt x="327" y="497"/>
                </a:lnTo>
                <a:lnTo>
                  <a:pt x="318" y="484"/>
                </a:lnTo>
                <a:lnTo>
                  <a:pt x="307" y="474"/>
                </a:lnTo>
                <a:lnTo>
                  <a:pt x="296" y="463"/>
                </a:lnTo>
                <a:lnTo>
                  <a:pt x="283" y="453"/>
                </a:lnTo>
                <a:lnTo>
                  <a:pt x="271" y="445"/>
                </a:lnTo>
                <a:lnTo>
                  <a:pt x="257" y="438"/>
                </a:lnTo>
                <a:lnTo>
                  <a:pt x="242" y="432"/>
                </a:lnTo>
                <a:lnTo>
                  <a:pt x="227" y="428"/>
                </a:lnTo>
                <a:lnTo>
                  <a:pt x="211" y="4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3073">
            <a:extLst>
              <a:ext uri="{FF2B5EF4-FFF2-40B4-BE49-F238E27FC236}">
                <a16:creationId xmlns:a16="http://schemas.microsoft.com/office/drawing/2014/main" id="{5CB4139E-6206-4100-B5F7-04315F737994}"/>
              </a:ext>
            </a:extLst>
          </p:cNvPr>
          <p:cNvSpPr>
            <a:spLocks noEditPoints="1"/>
          </p:cNvSpPr>
          <p:nvPr/>
        </p:nvSpPr>
        <p:spPr bwMode="auto">
          <a:xfrm>
            <a:off x="11072558" y="1579448"/>
            <a:ext cx="506224" cy="506224"/>
          </a:xfrm>
          <a:custGeom>
            <a:avLst/>
            <a:gdLst>
              <a:gd name="T0" fmla="*/ 620 w 720"/>
              <a:gd name="T1" fmla="*/ 289 h 719"/>
              <a:gd name="T2" fmla="*/ 600 w 720"/>
              <a:gd name="T3" fmla="*/ 278 h 719"/>
              <a:gd name="T4" fmla="*/ 636 w 720"/>
              <a:gd name="T5" fmla="*/ 145 h 719"/>
              <a:gd name="T6" fmla="*/ 695 w 720"/>
              <a:gd name="T7" fmla="*/ 114 h 719"/>
              <a:gd name="T8" fmla="*/ 680 w 720"/>
              <a:gd name="T9" fmla="*/ 209 h 719"/>
              <a:gd name="T10" fmla="*/ 645 w 720"/>
              <a:gd name="T11" fmla="*/ 270 h 719"/>
              <a:gd name="T12" fmla="*/ 425 w 720"/>
              <a:gd name="T13" fmla="*/ 278 h 719"/>
              <a:gd name="T14" fmla="*/ 416 w 720"/>
              <a:gd name="T15" fmla="*/ 280 h 719"/>
              <a:gd name="T16" fmla="*/ 298 w 720"/>
              <a:gd name="T17" fmla="*/ 282 h 719"/>
              <a:gd name="T18" fmla="*/ 261 w 720"/>
              <a:gd name="T19" fmla="*/ 160 h 719"/>
              <a:gd name="T20" fmla="*/ 332 w 720"/>
              <a:gd name="T21" fmla="*/ 150 h 719"/>
              <a:gd name="T22" fmla="*/ 364 w 720"/>
              <a:gd name="T23" fmla="*/ 101 h 719"/>
              <a:gd name="T24" fmla="*/ 462 w 720"/>
              <a:gd name="T25" fmla="*/ 158 h 719"/>
              <a:gd name="T26" fmla="*/ 49 w 720"/>
              <a:gd name="T27" fmla="*/ 236 h 719"/>
              <a:gd name="T28" fmla="*/ 29 w 720"/>
              <a:gd name="T29" fmla="*/ 170 h 719"/>
              <a:gd name="T30" fmla="*/ 24 w 720"/>
              <a:gd name="T31" fmla="*/ 72 h 719"/>
              <a:gd name="T32" fmla="*/ 90 w 720"/>
              <a:gd name="T33" fmla="*/ 177 h 719"/>
              <a:gd name="T34" fmla="*/ 129 w 720"/>
              <a:gd name="T35" fmla="*/ 298 h 719"/>
              <a:gd name="T36" fmla="*/ 91 w 720"/>
              <a:gd name="T37" fmla="*/ 284 h 719"/>
              <a:gd name="T38" fmla="*/ 719 w 720"/>
              <a:gd name="T39" fmla="*/ 69 h 719"/>
              <a:gd name="T40" fmla="*/ 712 w 720"/>
              <a:gd name="T41" fmla="*/ 50 h 719"/>
              <a:gd name="T42" fmla="*/ 644 w 720"/>
              <a:gd name="T43" fmla="*/ 21 h 719"/>
              <a:gd name="T44" fmla="*/ 632 w 720"/>
              <a:gd name="T45" fmla="*/ 0 h 719"/>
              <a:gd name="T46" fmla="*/ 77 w 720"/>
              <a:gd name="T47" fmla="*/ 13 h 719"/>
              <a:gd name="T48" fmla="*/ 12 w 720"/>
              <a:gd name="T49" fmla="*/ 48 h 719"/>
              <a:gd name="T50" fmla="*/ 0 w 720"/>
              <a:gd name="T51" fmla="*/ 66 h 719"/>
              <a:gd name="T52" fmla="*/ 6 w 720"/>
              <a:gd name="T53" fmla="*/ 177 h 719"/>
              <a:gd name="T54" fmla="*/ 29 w 720"/>
              <a:gd name="T55" fmla="*/ 250 h 719"/>
              <a:gd name="T56" fmla="*/ 73 w 720"/>
              <a:gd name="T57" fmla="*/ 302 h 719"/>
              <a:gd name="T58" fmla="*/ 130 w 720"/>
              <a:gd name="T59" fmla="*/ 322 h 719"/>
              <a:gd name="T60" fmla="*/ 195 w 720"/>
              <a:gd name="T61" fmla="*/ 379 h 719"/>
              <a:gd name="T62" fmla="*/ 288 w 720"/>
              <a:gd name="T63" fmla="*/ 441 h 719"/>
              <a:gd name="T64" fmla="*/ 312 w 720"/>
              <a:gd name="T65" fmla="*/ 476 h 719"/>
              <a:gd name="T66" fmla="*/ 316 w 720"/>
              <a:gd name="T67" fmla="*/ 529 h 719"/>
              <a:gd name="T68" fmla="*/ 299 w 720"/>
              <a:gd name="T69" fmla="*/ 596 h 719"/>
              <a:gd name="T70" fmla="*/ 262 w 720"/>
              <a:gd name="T71" fmla="*/ 628 h 719"/>
              <a:gd name="T72" fmla="*/ 204 w 720"/>
              <a:gd name="T73" fmla="*/ 635 h 719"/>
              <a:gd name="T74" fmla="*/ 192 w 720"/>
              <a:gd name="T75" fmla="*/ 707 h 719"/>
              <a:gd name="T76" fmla="*/ 515 w 720"/>
              <a:gd name="T77" fmla="*/ 719 h 719"/>
              <a:gd name="T78" fmla="*/ 527 w 720"/>
              <a:gd name="T79" fmla="*/ 647 h 719"/>
              <a:gd name="T80" fmla="*/ 501 w 720"/>
              <a:gd name="T81" fmla="*/ 635 h 719"/>
              <a:gd name="T82" fmla="*/ 445 w 720"/>
              <a:gd name="T83" fmla="*/ 618 h 719"/>
              <a:gd name="T84" fmla="*/ 412 w 720"/>
              <a:gd name="T85" fmla="*/ 577 h 719"/>
              <a:gd name="T86" fmla="*/ 401 w 720"/>
              <a:gd name="T87" fmla="*/ 511 h 719"/>
              <a:gd name="T88" fmla="*/ 410 w 720"/>
              <a:gd name="T89" fmla="*/ 470 h 719"/>
              <a:gd name="T90" fmla="*/ 443 w 720"/>
              <a:gd name="T91" fmla="*/ 431 h 719"/>
              <a:gd name="T92" fmla="*/ 537 w 720"/>
              <a:gd name="T93" fmla="*/ 367 h 719"/>
              <a:gd name="T94" fmla="*/ 601 w 720"/>
              <a:gd name="T95" fmla="*/ 321 h 719"/>
              <a:gd name="T96" fmla="*/ 653 w 720"/>
              <a:gd name="T97" fmla="*/ 295 h 719"/>
              <a:gd name="T98" fmla="*/ 696 w 720"/>
              <a:gd name="T99" fmla="*/ 233 h 719"/>
              <a:gd name="T100" fmla="*/ 718 w 720"/>
              <a:gd name="T101" fmla="*/ 141 h 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20" h="719">
                <a:moveTo>
                  <a:pt x="645" y="270"/>
                </a:moveTo>
                <a:lnTo>
                  <a:pt x="640" y="276"/>
                </a:lnTo>
                <a:lnTo>
                  <a:pt x="633" y="280"/>
                </a:lnTo>
                <a:lnTo>
                  <a:pt x="627" y="284"/>
                </a:lnTo>
                <a:lnTo>
                  <a:pt x="620" y="289"/>
                </a:lnTo>
                <a:lnTo>
                  <a:pt x="614" y="291"/>
                </a:lnTo>
                <a:lnTo>
                  <a:pt x="606" y="295"/>
                </a:lnTo>
                <a:lnTo>
                  <a:pt x="599" y="296"/>
                </a:lnTo>
                <a:lnTo>
                  <a:pt x="590" y="298"/>
                </a:lnTo>
                <a:lnTo>
                  <a:pt x="600" y="278"/>
                </a:lnTo>
                <a:lnTo>
                  <a:pt x="609" y="257"/>
                </a:lnTo>
                <a:lnTo>
                  <a:pt x="618" y="233"/>
                </a:lnTo>
                <a:lnTo>
                  <a:pt x="625" y="207"/>
                </a:lnTo>
                <a:lnTo>
                  <a:pt x="631" y="177"/>
                </a:lnTo>
                <a:lnTo>
                  <a:pt x="636" y="145"/>
                </a:lnTo>
                <a:lnTo>
                  <a:pt x="639" y="110"/>
                </a:lnTo>
                <a:lnTo>
                  <a:pt x="643" y="72"/>
                </a:lnTo>
                <a:lnTo>
                  <a:pt x="695" y="72"/>
                </a:lnTo>
                <a:lnTo>
                  <a:pt x="695" y="90"/>
                </a:lnTo>
                <a:lnTo>
                  <a:pt x="695" y="114"/>
                </a:lnTo>
                <a:lnTo>
                  <a:pt x="694" y="140"/>
                </a:lnTo>
                <a:lnTo>
                  <a:pt x="690" y="167"/>
                </a:lnTo>
                <a:lnTo>
                  <a:pt x="687" y="182"/>
                </a:lnTo>
                <a:lnTo>
                  <a:pt x="684" y="196"/>
                </a:lnTo>
                <a:lnTo>
                  <a:pt x="680" y="209"/>
                </a:lnTo>
                <a:lnTo>
                  <a:pt x="675" y="223"/>
                </a:lnTo>
                <a:lnTo>
                  <a:pt x="669" y="236"/>
                </a:lnTo>
                <a:lnTo>
                  <a:pt x="662" y="248"/>
                </a:lnTo>
                <a:lnTo>
                  <a:pt x="655" y="259"/>
                </a:lnTo>
                <a:lnTo>
                  <a:pt x="645" y="270"/>
                </a:lnTo>
                <a:lnTo>
                  <a:pt x="645" y="270"/>
                </a:lnTo>
                <a:close/>
                <a:moveTo>
                  <a:pt x="460" y="160"/>
                </a:moveTo>
                <a:lnTo>
                  <a:pt x="402" y="205"/>
                </a:lnTo>
                <a:lnTo>
                  <a:pt x="425" y="273"/>
                </a:lnTo>
                <a:lnTo>
                  <a:pt x="425" y="278"/>
                </a:lnTo>
                <a:lnTo>
                  <a:pt x="424" y="280"/>
                </a:lnTo>
                <a:lnTo>
                  <a:pt x="421" y="282"/>
                </a:lnTo>
                <a:lnTo>
                  <a:pt x="420" y="282"/>
                </a:lnTo>
                <a:lnTo>
                  <a:pt x="418" y="282"/>
                </a:lnTo>
                <a:lnTo>
                  <a:pt x="416" y="280"/>
                </a:lnTo>
                <a:lnTo>
                  <a:pt x="360" y="235"/>
                </a:lnTo>
                <a:lnTo>
                  <a:pt x="304" y="280"/>
                </a:lnTo>
                <a:lnTo>
                  <a:pt x="303" y="282"/>
                </a:lnTo>
                <a:lnTo>
                  <a:pt x="300" y="282"/>
                </a:lnTo>
                <a:lnTo>
                  <a:pt x="298" y="282"/>
                </a:lnTo>
                <a:lnTo>
                  <a:pt x="297" y="280"/>
                </a:lnTo>
                <a:lnTo>
                  <a:pt x="294" y="278"/>
                </a:lnTo>
                <a:lnTo>
                  <a:pt x="294" y="273"/>
                </a:lnTo>
                <a:lnTo>
                  <a:pt x="317" y="205"/>
                </a:lnTo>
                <a:lnTo>
                  <a:pt x="261" y="160"/>
                </a:lnTo>
                <a:lnTo>
                  <a:pt x="259" y="158"/>
                </a:lnTo>
                <a:lnTo>
                  <a:pt x="259" y="154"/>
                </a:lnTo>
                <a:lnTo>
                  <a:pt x="261" y="151"/>
                </a:lnTo>
                <a:lnTo>
                  <a:pt x="264" y="150"/>
                </a:lnTo>
                <a:lnTo>
                  <a:pt x="332" y="150"/>
                </a:lnTo>
                <a:lnTo>
                  <a:pt x="354" y="101"/>
                </a:lnTo>
                <a:lnTo>
                  <a:pt x="356" y="97"/>
                </a:lnTo>
                <a:lnTo>
                  <a:pt x="358" y="97"/>
                </a:lnTo>
                <a:lnTo>
                  <a:pt x="362" y="97"/>
                </a:lnTo>
                <a:lnTo>
                  <a:pt x="364" y="101"/>
                </a:lnTo>
                <a:lnTo>
                  <a:pt x="388" y="150"/>
                </a:lnTo>
                <a:lnTo>
                  <a:pt x="456" y="150"/>
                </a:lnTo>
                <a:lnTo>
                  <a:pt x="460" y="151"/>
                </a:lnTo>
                <a:lnTo>
                  <a:pt x="462" y="154"/>
                </a:lnTo>
                <a:lnTo>
                  <a:pt x="462" y="158"/>
                </a:lnTo>
                <a:lnTo>
                  <a:pt x="460" y="160"/>
                </a:lnTo>
                <a:close/>
                <a:moveTo>
                  <a:pt x="72" y="270"/>
                </a:moveTo>
                <a:lnTo>
                  <a:pt x="63" y="260"/>
                </a:lnTo>
                <a:lnTo>
                  <a:pt x="55" y="248"/>
                </a:lnTo>
                <a:lnTo>
                  <a:pt x="49" y="236"/>
                </a:lnTo>
                <a:lnTo>
                  <a:pt x="43" y="225"/>
                </a:lnTo>
                <a:lnTo>
                  <a:pt x="38" y="211"/>
                </a:lnTo>
                <a:lnTo>
                  <a:pt x="35" y="198"/>
                </a:lnTo>
                <a:lnTo>
                  <a:pt x="31" y="184"/>
                </a:lnTo>
                <a:lnTo>
                  <a:pt x="29" y="170"/>
                </a:lnTo>
                <a:lnTo>
                  <a:pt x="27" y="142"/>
                </a:lnTo>
                <a:lnTo>
                  <a:pt x="24" y="116"/>
                </a:lnTo>
                <a:lnTo>
                  <a:pt x="24" y="9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78" y="72"/>
                </a:lnTo>
                <a:lnTo>
                  <a:pt x="80" y="110"/>
                </a:lnTo>
                <a:lnTo>
                  <a:pt x="85" y="145"/>
                </a:lnTo>
                <a:lnTo>
                  <a:pt x="90" y="177"/>
                </a:lnTo>
                <a:lnTo>
                  <a:pt x="96" y="207"/>
                </a:lnTo>
                <a:lnTo>
                  <a:pt x="103" y="233"/>
                </a:lnTo>
                <a:lnTo>
                  <a:pt x="111" y="257"/>
                </a:lnTo>
                <a:lnTo>
                  <a:pt x="119" y="278"/>
                </a:lnTo>
                <a:lnTo>
                  <a:pt x="129" y="298"/>
                </a:lnTo>
                <a:lnTo>
                  <a:pt x="121" y="296"/>
                </a:lnTo>
                <a:lnTo>
                  <a:pt x="112" y="295"/>
                </a:lnTo>
                <a:lnTo>
                  <a:pt x="105" y="291"/>
                </a:lnTo>
                <a:lnTo>
                  <a:pt x="98" y="289"/>
                </a:lnTo>
                <a:lnTo>
                  <a:pt x="91" y="284"/>
                </a:lnTo>
                <a:lnTo>
                  <a:pt x="84" y="280"/>
                </a:lnTo>
                <a:lnTo>
                  <a:pt x="78" y="276"/>
                </a:lnTo>
                <a:lnTo>
                  <a:pt x="72" y="270"/>
                </a:lnTo>
                <a:lnTo>
                  <a:pt x="72" y="270"/>
                </a:lnTo>
                <a:close/>
                <a:moveTo>
                  <a:pt x="719" y="69"/>
                </a:moveTo>
                <a:lnTo>
                  <a:pt x="719" y="64"/>
                </a:lnTo>
                <a:lnTo>
                  <a:pt x="719" y="60"/>
                </a:lnTo>
                <a:lnTo>
                  <a:pt x="719" y="56"/>
                </a:lnTo>
                <a:lnTo>
                  <a:pt x="715" y="52"/>
                </a:lnTo>
                <a:lnTo>
                  <a:pt x="712" y="50"/>
                </a:lnTo>
                <a:lnTo>
                  <a:pt x="707" y="48"/>
                </a:lnTo>
                <a:lnTo>
                  <a:pt x="643" y="48"/>
                </a:lnTo>
                <a:lnTo>
                  <a:pt x="644" y="39"/>
                </a:lnTo>
                <a:lnTo>
                  <a:pt x="644" y="31"/>
                </a:lnTo>
                <a:lnTo>
                  <a:pt x="644" y="21"/>
                </a:lnTo>
                <a:lnTo>
                  <a:pt x="644" y="13"/>
                </a:lnTo>
                <a:lnTo>
                  <a:pt x="643" y="8"/>
                </a:lnTo>
                <a:lnTo>
                  <a:pt x="640" y="3"/>
                </a:lnTo>
                <a:lnTo>
                  <a:pt x="637" y="1"/>
                </a:lnTo>
                <a:lnTo>
                  <a:pt x="632" y="0"/>
                </a:lnTo>
                <a:lnTo>
                  <a:pt x="88" y="0"/>
                </a:lnTo>
                <a:lnTo>
                  <a:pt x="84" y="1"/>
                </a:lnTo>
                <a:lnTo>
                  <a:pt x="80" y="3"/>
                </a:lnTo>
                <a:lnTo>
                  <a:pt x="78" y="8"/>
                </a:lnTo>
                <a:lnTo>
                  <a:pt x="77" y="13"/>
                </a:lnTo>
                <a:lnTo>
                  <a:pt x="77" y="21"/>
                </a:lnTo>
                <a:lnTo>
                  <a:pt x="77" y="31"/>
                </a:lnTo>
                <a:lnTo>
                  <a:pt x="77" y="39"/>
                </a:lnTo>
                <a:lnTo>
                  <a:pt x="77" y="48"/>
                </a:lnTo>
                <a:lnTo>
                  <a:pt x="12" y="48"/>
                </a:lnTo>
                <a:lnTo>
                  <a:pt x="8" y="50"/>
                </a:lnTo>
                <a:lnTo>
                  <a:pt x="4" y="52"/>
                </a:lnTo>
                <a:lnTo>
                  <a:pt x="2" y="56"/>
                </a:lnTo>
                <a:lnTo>
                  <a:pt x="0" y="60"/>
                </a:lnTo>
                <a:lnTo>
                  <a:pt x="0" y="66"/>
                </a:lnTo>
                <a:lnTo>
                  <a:pt x="0" y="72"/>
                </a:lnTo>
                <a:lnTo>
                  <a:pt x="0" y="94"/>
                </a:lnTo>
                <a:lnTo>
                  <a:pt x="0" y="119"/>
                </a:lnTo>
                <a:lnTo>
                  <a:pt x="3" y="147"/>
                </a:lnTo>
                <a:lnTo>
                  <a:pt x="6" y="177"/>
                </a:lnTo>
                <a:lnTo>
                  <a:pt x="9" y="192"/>
                </a:lnTo>
                <a:lnTo>
                  <a:pt x="12" y="207"/>
                </a:lnTo>
                <a:lnTo>
                  <a:pt x="17" y="222"/>
                </a:lnTo>
                <a:lnTo>
                  <a:pt x="22" y="236"/>
                </a:lnTo>
                <a:lnTo>
                  <a:pt x="29" y="250"/>
                </a:lnTo>
                <a:lnTo>
                  <a:pt x="36" y="263"/>
                </a:lnTo>
                <a:lnTo>
                  <a:pt x="44" y="276"/>
                </a:lnTo>
                <a:lnTo>
                  <a:pt x="55" y="286"/>
                </a:lnTo>
                <a:lnTo>
                  <a:pt x="63" y="295"/>
                </a:lnTo>
                <a:lnTo>
                  <a:pt x="73" y="302"/>
                </a:lnTo>
                <a:lnTo>
                  <a:pt x="84" y="308"/>
                </a:lnTo>
                <a:lnTo>
                  <a:pt x="94" y="314"/>
                </a:lnTo>
                <a:lnTo>
                  <a:pt x="106" y="317"/>
                </a:lnTo>
                <a:lnTo>
                  <a:pt x="118" y="321"/>
                </a:lnTo>
                <a:lnTo>
                  <a:pt x="130" y="322"/>
                </a:lnTo>
                <a:lnTo>
                  <a:pt x="143" y="323"/>
                </a:lnTo>
                <a:lnTo>
                  <a:pt x="156" y="340"/>
                </a:lnTo>
                <a:lnTo>
                  <a:pt x="169" y="355"/>
                </a:lnTo>
                <a:lnTo>
                  <a:pt x="182" y="368"/>
                </a:lnTo>
                <a:lnTo>
                  <a:pt x="195" y="379"/>
                </a:lnTo>
                <a:lnTo>
                  <a:pt x="222" y="398"/>
                </a:lnTo>
                <a:lnTo>
                  <a:pt x="248" y="414"/>
                </a:lnTo>
                <a:lnTo>
                  <a:pt x="262" y="423"/>
                </a:lnTo>
                <a:lnTo>
                  <a:pt x="276" y="433"/>
                </a:lnTo>
                <a:lnTo>
                  <a:pt x="288" y="441"/>
                </a:lnTo>
                <a:lnTo>
                  <a:pt x="298" y="452"/>
                </a:lnTo>
                <a:lnTo>
                  <a:pt x="303" y="456"/>
                </a:lnTo>
                <a:lnTo>
                  <a:pt x="306" y="462"/>
                </a:lnTo>
                <a:lnTo>
                  <a:pt x="310" y="470"/>
                </a:lnTo>
                <a:lnTo>
                  <a:pt x="312" y="476"/>
                </a:lnTo>
                <a:lnTo>
                  <a:pt x="314" y="484"/>
                </a:lnTo>
                <a:lnTo>
                  <a:pt x="316" y="492"/>
                </a:lnTo>
                <a:lnTo>
                  <a:pt x="317" y="500"/>
                </a:lnTo>
                <a:lnTo>
                  <a:pt x="317" y="510"/>
                </a:lnTo>
                <a:lnTo>
                  <a:pt x="316" y="529"/>
                </a:lnTo>
                <a:lnTo>
                  <a:pt x="314" y="546"/>
                </a:lnTo>
                <a:lnTo>
                  <a:pt x="312" y="561"/>
                </a:lnTo>
                <a:lnTo>
                  <a:pt x="308" y="574"/>
                </a:lnTo>
                <a:lnTo>
                  <a:pt x="305" y="586"/>
                </a:lnTo>
                <a:lnTo>
                  <a:pt x="299" y="596"/>
                </a:lnTo>
                <a:lnTo>
                  <a:pt x="293" y="605"/>
                </a:lnTo>
                <a:lnTo>
                  <a:pt x="287" y="612"/>
                </a:lnTo>
                <a:lnTo>
                  <a:pt x="279" y="618"/>
                </a:lnTo>
                <a:lnTo>
                  <a:pt x="270" y="623"/>
                </a:lnTo>
                <a:lnTo>
                  <a:pt x="262" y="628"/>
                </a:lnTo>
                <a:lnTo>
                  <a:pt x="251" y="630"/>
                </a:lnTo>
                <a:lnTo>
                  <a:pt x="241" y="633"/>
                </a:lnTo>
                <a:lnTo>
                  <a:pt x="230" y="634"/>
                </a:lnTo>
                <a:lnTo>
                  <a:pt x="217" y="635"/>
                </a:lnTo>
                <a:lnTo>
                  <a:pt x="204" y="635"/>
                </a:lnTo>
                <a:lnTo>
                  <a:pt x="199" y="636"/>
                </a:lnTo>
                <a:lnTo>
                  <a:pt x="195" y="638"/>
                </a:lnTo>
                <a:lnTo>
                  <a:pt x="193" y="642"/>
                </a:lnTo>
                <a:lnTo>
                  <a:pt x="192" y="647"/>
                </a:lnTo>
                <a:lnTo>
                  <a:pt x="192" y="707"/>
                </a:lnTo>
                <a:lnTo>
                  <a:pt x="193" y="711"/>
                </a:lnTo>
                <a:lnTo>
                  <a:pt x="195" y="716"/>
                </a:lnTo>
                <a:lnTo>
                  <a:pt x="199" y="718"/>
                </a:lnTo>
                <a:lnTo>
                  <a:pt x="204" y="719"/>
                </a:lnTo>
                <a:lnTo>
                  <a:pt x="515" y="719"/>
                </a:lnTo>
                <a:lnTo>
                  <a:pt x="520" y="718"/>
                </a:lnTo>
                <a:lnTo>
                  <a:pt x="524" y="716"/>
                </a:lnTo>
                <a:lnTo>
                  <a:pt x="526" y="711"/>
                </a:lnTo>
                <a:lnTo>
                  <a:pt x="527" y="707"/>
                </a:lnTo>
                <a:lnTo>
                  <a:pt x="527" y="647"/>
                </a:lnTo>
                <a:lnTo>
                  <a:pt x="526" y="642"/>
                </a:lnTo>
                <a:lnTo>
                  <a:pt x="524" y="638"/>
                </a:lnTo>
                <a:lnTo>
                  <a:pt x="520" y="636"/>
                </a:lnTo>
                <a:lnTo>
                  <a:pt x="515" y="635"/>
                </a:lnTo>
                <a:lnTo>
                  <a:pt x="501" y="635"/>
                </a:lnTo>
                <a:lnTo>
                  <a:pt x="488" y="634"/>
                </a:lnTo>
                <a:lnTo>
                  <a:pt x="476" y="631"/>
                </a:lnTo>
                <a:lnTo>
                  <a:pt x="464" y="628"/>
                </a:lnTo>
                <a:lnTo>
                  <a:pt x="455" y="623"/>
                </a:lnTo>
                <a:lnTo>
                  <a:pt x="445" y="618"/>
                </a:lnTo>
                <a:lnTo>
                  <a:pt x="437" y="612"/>
                </a:lnTo>
                <a:lnTo>
                  <a:pt x="429" y="605"/>
                </a:lnTo>
                <a:lnTo>
                  <a:pt x="423" y="597"/>
                </a:lnTo>
                <a:lnTo>
                  <a:pt x="417" y="587"/>
                </a:lnTo>
                <a:lnTo>
                  <a:pt x="412" y="577"/>
                </a:lnTo>
                <a:lnTo>
                  <a:pt x="408" y="566"/>
                </a:lnTo>
                <a:lnTo>
                  <a:pt x="405" y="554"/>
                </a:lnTo>
                <a:lnTo>
                  <a:pt x="402" y="541"/>
                </a:lnTo>
                <a:lnTo>
                  <a:pt x="401" y="525"/>
                </a:lnTo>
                <a:lnTo>
                  <a:pt x="401" y="511"/>
                </a:lnTo>
                <a:lnTo>
                  <a:pt x="401" y="500"/>
                </a:lnTo>
                <a:lnTo>
                  <a:pt x="402" y="492"/>
                </a:lnTo>
                <a:lnTo>
                  <a:pt x="404" y="484"/>
                </a:lnTo>
                <a:lnTo>
                  <a:pt x="406" y="476"/>
                </a:lnTo>
                <a:lnTo>
                  <a:pt x="410" y="470"/>
                </a:lnTo>
                <a:lnTo>
                  <a:pt x="412" y="462"/>
                </a:lnTo>
                <a:lnTo>
                  <a:pt x="417" y="456"/>
                </a:lnTo>
                <a:lnTo>
                  <a:pt x="420" y="451"/>
                </a:lnTo>
                <a:lnTo>
                  <a:pt x="431" y="441"/>
                </a:lnTo>
                <a:lnTo>
                  <a:pt x="443" y="431"/>
                </a:lnTo>
                <a:lnTo>
                  <a:pt x="456" y="423"/>
                </a:lnTo>
                <a:lnTo>
                  <a:pt x="471" y="414"/>
                </a:lnTo>
                <a:lnTo>
                  <a:pt x="498" y="398"/>
                </a:lnTo>
                <a:lnTo>
                  <a:pt x="524" y="379"/>
                </a:lnTo>
                <a:lnTo>
                  <a:pt x="537" y="367"/>
                </a:lnTo>
                <a:lnTo>
                  <a:pt x="550" y="354"/>
                </a:lnTo>
                <a:lnTo>
                  <a:pt x="563" y="340"/>
                </a:lnTo>
                <a:lnTo>
                  <a:pt x="575" y="323"/>
                </a:lnTo>
                <a:lnTo>
                  <a:pt x="588" y="322"/>
                </a:lnTo>
                <a:lnTo>
                  <a:pt x="601" y="321"/>
                </a:lnTo>
                <a:lnTo>
                  <a:pt x="612" y="317"/>
                </a:lnTo>
                <a:lnTo>
                  <a:pt x="624" y="314"/>
                </a:lnTo>
                <a:lnTo>
                  <a:pt x="634" y="308"/>
                </a:lnTo>
                <a:lnTo>
                  <a:pt x="644" y="302"/>
                </a:lnTo>
                <a:lnTo>
                  <a:pt x="653" y="295"/>
                </a:lnTo>
                <a:lnTo>
                  <a:pt x="663" y="286"/>
                </a:lnTo>
                <a:lnTo>
                  <a:pt x="672" y="274"/>
                </a:lnTo>
                <a:lnTo>
                  <a:pt x="682" y="261"/>
                </a:lnTo>
                <a:lnTo>
                  <a:pt x="690" y="248"/>
                </a:lnTo>
                <a:lnTo>
                  <a:pt x="696" y="233"/>
                </a:lnTo>
                <a:lnTo>
                  <a:pt x="702" y="219"/>
                </a:lnTo>
                <a:lnTo>
                  <a:pt x="707" y="203"/>
                </a:lnTo>
                <a:lnTo>
                  <a:pt x="711" y="188"/>
                </a:lnTo>
                <a:lnTo>
                  <a:pt x="713" y="171"/>
                </a:lnTo>
                <a:lnTo>
                  <a:pt x="718" y="141"/>
                </a:lnTo>
                <a:lnTo>
                  <a:pt x="719" y="113"/>
                </a:lnTo>
                <a:lnTo>
                  <a:pt x="720" y="88"/>
                </a:lnTo>
                <a:lnTo>
                  <a:pt x="719" y="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5BD035A-DE80-47E4-81D7-151DA9169F07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/>
              <a:t>Lorem ipsum dolor sit </a:t>
            </a:r>
            <a:r>
              <a:rPr lang="en-US" sz="1600" err="1"/>
              <a:t>amet</a:t>
            </a:r>
            <a:r>
              <a:rPr lang="en-US" sz="1600"/>
              <a:t>,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adipiscing</a:t>
            </a:r>
            <a:r>
              <a:rPr lang="en-US" sz="1600"/>
              <a:t> </a:t>
            </a:r>
            <a:r>
              <a:rPr lang="en-US" sz="1600" err="1"/>
              <a:t>elit</a:t>
            </a:r>
            <a:r>
              <a:rPr lang="en-US" sz="1600"/>
              <a:t>. </a:t>
            </a:r>
            <a:r>
              <a:rPr lang="en-US" sz="1600" err="1"/>
              <a:t>Mauris</a:t>
            </a:r>
            <a:r>
              <a:rPr lang="en-US" sz="1600"/>
              <a:t> </a:t>
            </a:r>
            <a:r>
              <a:rPr lang="en-US" sz="1600" err="1"/>
              <a:t>tincidunt</a:t>
            </a:r>
            <a:r>
              <a:rPr lang="en-US" sz="1600"/>
              <a:t> maximus </a:t>
            </a:r>
            <a:r>
              <a:rPr lang="en-US" sz="1600" err="1"/>
              <a:t>justo</a:t>
            </a:r>
            <a:r>
              <a:rPr lang="en-US" sz="1600"/>
              <a:t> et </a:t>
            </a:r>
            <a:r>
              <a:rPr lang="en-US" sz="1600" err="1"/>
              <a:t>accumsan</a:t>
            </a:r>
            <a:r>
              <a:rPr lang="en-US" sz="1600"/>
              <a:t>. </a:t>
            </a:r>
            <a:r>
              <a:rPr lang="en-US" sz="1600" err="1"/>
              <a:t>Vivamus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</a:t>
            </a:r>
            <a:r>
              <a:rPr lang="en-US" sz="1600" err="1"/>
              <a:t>elementum</a:t>
            </a:r>
            <a:r>
              <a:rPr lang="en-US" sz="1600"/>
              <a:t> ex, fermentum pharetra ex.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fringilla</a:t>
            </a:r>
            <a:r>
              <a:rPr lang="en-US" sz="1600"/>
              <a:t> </a:t>
            </a:r>
            <a:r>
              <a:rPr lang="en-US" sz="1600" err="1"/>
              <a:t>erat</a:t>
            </a:r>
            <a:r>
              <a:rPr lang="en-US" sz="1600"/>
              <a:t> a </a:t>
            </a:r>
            <a:r>
              <a:rPr lang="en-US" sz="1600" err="1"/>
              <a:t>sagittis</a:t>
            </a:r>
            <a:r>
              <a:rPr lang="en-US" sz="1600"/>
              <a:t> </a:t>
            </a:r>
            <a:r>
              <a:rPr lang="en-US" sz="1600" err="1"/>
              <a:t>varius</a:t>
            </a:r>
            <a:r>
              <a:rPr lang="en-US" sz="1600"/>
              <a:t>. Nam sit </a:t>
            </a:r>
            <a:r>
              <a:rPr lang="en-US" sz="1600" err="1"/>
              <a:t>amet</a:t>
            </a:r>
            <a:r>
              <a:rPr lang="en-US" sz="1600"/>
              <a:t> ante vel lorem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aliquam</a:t>
            </a:r>
            <a:r>
              <a:rPr lang="en-US" sz="1600"/>
              <a:t>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iaculis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diam id </a:t>
            </a:r>
            <a:r>
              <a:rPr lang="en-US" sz="1600" err="1"/>
              <a:t>mattis</a:t>
            </a:r>
            <a:r>
              <a:rPr lang="en-US" sz="1600"/>
              <a:t>. </a:t>
            </a:r>
            <a:r>
              <a:rPr lang="en-US" sz="1600" err="1"/>
              <a:t>Etiam</a:t>
            </a:r>
            <a:r>
              <a:rPr lang="en-US" sz="1600"/>
              <a:t> </a:t>
            </a:r>
            <a:r>
              <a:rPr lang="en-US" sz="1600" err="1"/>
              <a:t>ultricies</a:t>
            </a:r>
            <a:r>
              <a:rPr lang="en-US" sz="1600"/>
              <a:t> </a:t>
            </a:r>
            <a:r>
              <a:rPr lang="en-US" sz="1600" err="1"/>
              <a:t>tortor</a:t>
            </a:r>
            <a:r>
              <a:rPr lang="en-US" sz="1600"/>
              <a:t> non ipsum </a:t>
            </a:r>
            <a:r>
              <a:rPr lang="en-US" sz="1600" err="1"/>
              <a:t>malesuada</a:t>
            </a:r>
            <a:r>
              <a:rPr lang="en-US" sz="1600"/>
              <a:t> </a:t>
            </a:r>
            <a:r>
              <a:rPr lang="en-US" sz="1600" err="1"/>
              <a:t>hendrerit</a:t>
            </a:r>
            <a:r>
              <a:rPr lang="en-US" sz="160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017928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SUSTAINABLE DEVELOPMENT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6</a:t>
            </a:fld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FC654B8-714C-4749-896F-E800EB636866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/>
              <a:t>Lorem ipsum dolor sit </a:t>
            </a:r>
            <a:r>
              <a:rPr lang="en-US" sz="1600" err="1"/>
              <a:t>amet</a:t>
            </a:r>
            <a:r>
              <a:rPr lang="en-US" sz="1600"/>
              <a:t>,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adipiscing</a:t>
            </a:r>
            <a:r>
              <a:rPr lang="en-US" sz="1600"/>
              <a:t> </a:t>
            </a:r>
            <a:r>
              <a:rPr lang="en-US" sz="1600" err="1"/>
              <a:t>elit</a:t>
            </a:r>
            <a:r>
              <a:rPr lang="en-US" sz="1600"/>
              <a:t>. </a:t>
            </a:r>
            <a:r>
              <a:rPr lang="en-US" sz="1600" err="1"/>
              <a:t>Mauris</a:t>
            </a:r>
            <a:r>
              <a:rPr lang="en-US" sz="1600"/>
              <a:t> </a:t>
            </a:r>
            <a:r>
              <a:rPr lang="en-US" sz="1600" err="1"/>
              <a:t>tincidunt</a:t>
            </a:r>
            <a:r>
              <a:rPr lang="en-US" sz="1600"/>
              <a:t> maximus </a:t>
            </a:r>
            <a:r>
              <a:rPr lang="en-US" sz="1600" err="1"/>
              <a:t>justo</a:t>
            </a:r>
            <a:r>
              <a:rPr lang="en-US" sz="1600"/>
              <a:t> et </a:t>
            </a:r>
            <a:r>
              <a:rPr lang="en-US" sz="1600" err="1"/>
              <a:t>accumsan</a:t>
            </a:r>
            <a:r>
              <a:rPr lang="en-US" sz="1600"/>
              <a:t>. </a:t>
            </a:r>
            <a:r>
              <a:rPr lang="en-US" sz="1600" err="1"/>
              <a:t>Vivamus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</a:t>
            </a:r>
            <a:r>
              <a:rPr lang="en-US" sz="1600" err="1"/>
              <a:t>elementum</a:t>
            </a:r>
            <a:r>
              <a:rPr lang="en-US" sz="1600"/>
              <a:t> ex, fermentum pharetra ex.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fringilla</a:t>
            </a:r>
            <a:r>
              <a:rPr lang="en-US" sz="1600"/>
              <a:t> </a:t>
            </a:r>
            <a:r>
              <a:rPr lang="en-US" sz="1600" err="1"/>
              <a:t>erat</a:t>
            </a:r>
            <a:r>
              <a:rPr lang="en-US" sz="1600"/>
              <a:t> a </a:t>
            </a:r>
            <a:r>
              <a:rPr lang="en-US" sz="1600" err="1"/>
              <a:t>sagittis</a:t>
            </a:r>
            <a:r>
              <a:rPr lang="en-US" sz="1600"/>
              <a:t> </a:t>
            </a:r>
            <a:r>
              <a:rPr lang="en-US" sz="1600" err="1"/>
              <a:t>varius</a:t>
            </a:r>
            <a:r>
              <a:rPr lang="en-US" sz="1600"/>
              <a:t>. Nam sit </a:t>
            </a:r>
            <a:r>
              <a:rPr lang="en-US" sz="1600" err="1"/>
              <a:t>amet</a:t>
            </a:r>
            <a:r>
              <a:rPr lang="en-US" sz="1600"/>
              <a:t> ante vel lorem </a:t>
            </a:r>
            <a:r>
              <a:rPr lang="en-US" sz="1600" err="1"/>
              <a:t>consectetur</a:t>
            </a:r>
            <a:r>
              <a:rPr lang="en-US" sz="1600"/>
              <a:t> </a:t>
            </a:r>
            <a:r>
              <a:rPr lang="en-US" sz="1600" err="1"/>
              <a:t>aliquam</a:t>
            </a:r>
            <a:r>
              <a:rPr lang="en-US" sz="1600"/>
              <a:t>. </a:t>
            </a:r>
            <a:r>
              <a:rPr lang="en-US" sz="1600" err="1"/>
              <a:t>Pellentesque</a:t>
            </a:r>
            <a:r>
              <a:rPr lang="en-US" sz="1600"/>
              <a:t> </a:t>
            </a:r>
            <a:r>
              <a:rPr lang="en-US" sz="1600" err="1"/>
              <a:t>iaculis</a:t>
            </a:r>
            <a:r>
              <a:rPr lang="en-US" sz="1600"/>
              <a:t> </a:t>
            </a:r>
            <a:r>
              <a:rPr lang="en-US" sz="1600" err="1"/>
              <a:t>nec</a:t>
            </a:r>
            <a:r>
              <a:rPr lang="en-US" sz="1600"/>
              <a:t> diam id </a:t>
            </a:r>
            <a:r>
              <a:rPr lang="en-US" sz="1600" err="1"/>
              <a:t>mattis</a:t>
            </a:r>
            <a:r>
              <a:rPr lang="en-US" sz="1600"/>
              <a:t>. </a:t>
            </a:r>
            <a:r>
              <a:rPr lang="en-US" sz="1600" err="1"/>
              <a:t>Etiam</a:t>
            </a:r>
            <a:r>
              <a:rPr lang="en-US" sz="1600"/>
              <a:t> </a:t>
            </a:r>
            <a:r>
              <a:rPr lang="en-US" sz="1600" err="1"/>
              <a:t>ultricies</a:t>
            </a:r>
            <a:r>
              <a:rPr lang="en-US" sz="1600"/>
              <a:t> </a:t>
            </a:r>
            <a:r>
              <a:rPr lang="en-US" sz="1600" err="1"/>
              <a:t>tortor</a:t>
            </a:r>
            <a:r>
              <a:rPr lang="en-US" sz="1600"/>
              <a:t> non ipsum </a:t>
            </a:r>
            <a:r>
              <a:rPr lang="en-US" sz="1600" err="1"/>
              <a:t>malesuada</a:t>
            </a:r>
            <a:r>
              <a:rPr lang="en-US" sz="1600"/>
              <a:t> </a:t>
            </a:r>
            <a:r>
              <a:rPr lang="en-US" sz="1600" err="1"/>
              <a:t>hendrerit</a:t>
            </a:r>
            <a:r>
              <a:rPr lang="en-US" sz="1600"/>
              <a:t>. 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9738651-02F4-4649-8AE7-2E5CBF61784D}"/>
              </a:ext>
            </a:extLst>
          </p:cNvPr>
          <p:cNvGrpSpPr/>
          <p:nvPr/>
        </p:nvGrpSpPr>
        <p:grpSpPr>
          <a:xfrm>
            <a:off x="552349" y="1206133"/>
            <a:ext cx="11090478" cy="3918684"/>
            <a:chOff x="1150938" y="1417637"/>
            <a:chExt cx="9893300" cy="3495676"/>
          </a:xfrm>
        </p:grpSpPr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705626B2-548B-491E-9541-6845DC766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0074" y="3439739"/>
              <a:ext cx="975805" cy="973884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Oval 7">
              <a:extLst>
                <a:ext uri="{FF2B5EF4-FFF2-40B4-BE49-F238E27FC236}">
                  <a16:creationId xmlns:a16="http://schemas.microsoft.com/office/drawing/2014/main" id="{C92A7406-85C3-49AE-AA28-A1F88CBB8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6499" y="1913819"/>
              <a:ext cx="975805" cy="97772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9">
              <a:extLst>
                <a:ext uri="{FF2B5EF4-FFF2-40B4-BE49-F238E27FC236}">
                  <a16:creationId xmlns:a16="http://schemas.microsoft.com/office/drawing/2014/main" id="{E6D72D63-140A-496E-BBC5-ADE7CF585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5936" y="3439739"/>
              <a:ext cx="975805" cy="973884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1">
              <a:extLst>
                <a:ext uri="{FF2B5EF4-FFF2-40B4-BE49-F238E27FC236}">
                  <a16:creationId xmlns:a16="http://schemas.microsoft.com/office/drawing/2014/main" id="{318E7E5D-BA8F-4821-866B-AEA870C0F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8069" y="1913819"/>
              <a:ext cx="977726" cy="977726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13">
              <a:extLst>
                <a:ext uri="{FF2B5EF4-FFF2-40B4-BE49-F238E27FC236}">
                  <a16:creationId xmlns:a16="http://schemas.microsoft.com/office/drawing/2014/main" id="{D0EC10B8-D9C5-4677-8802-89920C7BD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1915" y="1913819"/>
              <a:ext cx="973884" cy="9777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9DDA1900-7546-4833-A58F-960D2F6FA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2188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89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89" y="133"/>
                  </a:cubicBezTo>
                  <a:cubicBezTo>
                    <a:pt x="702" y="47"/>
                    <a:pt x="586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3B5FABD2-2141-48BD-A736-462BEBCE3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288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5 w 1015"/>
                <a:gd name="T5" fmla="*/ 282 h 823"/>
                <a:gd name="T6" fmla="*/ 775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5" y="282"/>
                    <a:pt x="775" y="282"/>
                    <a:pt x="775" y="282"/>
                  </a:cubicBezTo>
                  <a:cubicBezTo>
                    <a:pt x="775" y="365"/>
                    <a:pt x="775" y="365"/>
                    <a:pt x="775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6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821064D5-EA1D-49A6-8EE8-154669E7A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1563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90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EB9F1141-2C9C-41D3-B4EF-8468DC6F8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4663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6 w 1015"/>
                <a:gd name="T5" fmla="*/ 282 h 823"/>
                <a:gd name="T6" fmla="*/ 776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6" y="282"/>
                    <a:pt x="776" y="282"/>
                    <a:pt x="776" y="282"/>
                  </a:cubicBezTo>
                  <a:cubicBezTo>
                    <a:pt x="776" y="365"/>
                    <a:pt x="776" y="365"/>
                    <a:pt x="776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7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F1A48963-2C96-47F8-A253-D41E27FFC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938" y="1417637"/>
              <a:ext cx="2432050" cy="1995488"/>
            </a:xfrm>
            <a:custGeom>
              <a:avLst/>
              <a:gdLst>
                <a:gd name="T0" fmla="*/ 1015 w 1015"/>
                <a:gd name="T1" fmla="*/ 541 h 833"/>
                <a:gd name="T2" fmla="*/ 928 w 1015"/>
                <a:gd name="T3" fmla="*/ 541 h 833"/>
                <a:gd name="T4" fmla="*/ 928 w 1015"/>
                <a:gd name="T5" fmla="*/ 456 h 833"/>
                <a:gd name="T6" fmla="*/ 790 w 1015"/>
                <a:gd name="T7" fmla="*/ 133 h 833"/>
                <a:gd name="T8" fmla="*/ 464 w 1015"/>
                <a:gd name="T9" fmla="*/ 0 h 833"/>
                <a:gd name="T10" fmla="*/ 0 w 1015"/>
                <a:gd name="T11" fmla="*/ 464 h 833"/>
                <a:gd name="T12" fmla="*/ 0 w 1015"/>
                <a:gd name="T13" fmla="*/ 833 h 833"/>
                <a:gd name="T14" fmla="*/ 152 w 1015"/>
                <a:gd name="T15" fmla="*/ 833 h 833"/>
                <a:gd name="T16" fmla="*/ 152 w 1015"/>
                <a:gd name="T17" fmla="*/ 464 h 833"/>
                <a:gd name="T18" fmla="*/ 464 w 1015"/>
                <a:gd name="T19" fmla="*/ 152 h 833"/>
                <a:gd name="T20" fmla="*/ 683 w 1015"/>
                <a:gd name="T21" fmla="*/ 242 h 833"/>
                <a:gd name="T22" fmla="*/ 776 w 1015"/>
                <a:gd name="T23" fmla="*/ 458 h 833"/>
                <a:gd name="T24" fmla="*/ 776 w 1015"/>
                <a:gd name="T25" fmla="*/ 541 h 833"/>
                <a:gd name="T26" fmla="*/ 689 w 1015"/>
                <a:gd name="T27" fmla="*/ 541 h 833"/>
                <a:gd name="T28" fmla="*/ 852 w 1015"/>
                <a:gd name="T29" fmla="*/ 823 h 833"/>
                <a:gd name="T30" fmla="*/ 1015 w 1015"/>
                <a:gd name="T31" fmla="*/ 541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15" h="833">
                  <a:moveTo>
                    <a:pt x="1015" y="541"/>
                  </a:moveTo>
                  <a:cubicBezTo>
                    <a:pt x="928" y="541"/>
                    <a:pt x="928" y="541"/>
                    <a:pt x="928" y="541"/>
                  </a:cubicBez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152" y="833"/>
                    <a:pt x="152" y="833"/>
                    <a:pt x="152" y="833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7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lnTo>
                    <a:pt x="1015" y="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1DC38031-C222-4565-AD96-F73F66F814E8}"/>
                </a:ext>
              </a:extLst>
            </p:cNvPr>
            <p:cNvSpPr txBox="1"/>
            <p:nvPr/>
          </p:nvSpPr>
          <p:spPr>
            <a:xfrm>
              <a:off x="1588294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PLANET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4BF9BC9-0E4E-442A-9A7E-7BE9F969B416}"/>
                </a:ext>
              </a:extLst>
            </p:cNvPr>
            <p:cNvSpPr txBox="1"/>
            <p:nvPr/>
          </p:nvSpPr>
          <p:spPr>
            <a:xfrm>
              <a:off x="5303838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PROSPERITY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F21C72D-474C-4AB0-AFC5-BDCB7BC549A5}"/>
                </a:ext>
              </a:extLst>
            </p:cNvPr>
            <p:cNvSpPr txBox="1"/>
            <p:nvPr/>
          </p:nvSpPr>
          <p:spPr>
            <a:xfrm>
              <a:off x="9046369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PARTNERSHIP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07FBA46-02CA-46F3-899D-E75AF1865C42}"/>
                </a:ext>
              </a:extLst>
            </p:cNvPr>
            <p:cNvSpPr txBox="1"/>
            <p:nvPr/>
          </p:nvSpPr>
          <p:spPr>
            <a:xfrm>
              <a:off x="3427413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PEOPLE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CFC243E-485F-402C-839E-D0D2FE11612C}"/>
                </a:ext>
              </a:extLst>
            </p:cNvPr>
            <p:cNvSpPr txBox="1"/>
            <p:nvPr/>
          </p:nvSpPr>
          <p:spPr>
            <a:xfrm>
              <a:off x="7153275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/>
                <a:t>PEACE</a:t>
              </a:r>
            </a:p>
          </p:txBody>
        </p:sp>
        <p:sp>
          <p:nvSpPr>
            <p:cNvPr id="95" name="Freeform 2563">
              <a:extLst>
                <a:ext uri="{FF2B5EF4-FFF2-40B4-BE49-F238E27FC236}">
                  <a16:creationId xmlns:a16="http://schemas.microsoft.com/office/drawing/2014/main" id="{968B4965-52F4-4FE9-A4D0-43FEF1BB5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8511" y="2192336"/>
              <a:ext cx="420692" cy="420692"/>
            </a:xfrm>
            <a:custGeom>
              <a:avLst/>
              <a:gdLst>
                <a:gd name="T0" fmla="*/ 778 w 901"/>
                <a:gd name="T1" fmla="*/ 173 h 901"/>
                <a:gd name="T2" fmla="*/ 751 w 901"/>
                <a:gd name="T3" fmla="*/ 234 h 901"/>
                <a:gd name="T4" fmla="*/ 691 w 901"/>
                <a:gd name="T5" fmla="*/ 292 h 901"/>
                <a:gd name="T6" fmla="*/ 610 w 901"/>
                <a:gd name="T7" fmla="*/ 300 h 901"/>
                <a:gd name="T8" fmla="*/ 553 w 901"/>
                <a:gd name="T9" fmla="*/ 325 h 901"/>
                <a:gd name="T10" fmla="*/ 544 w 901"/>
                <a:gd name="T11" fmla="*/ 337 h 901"/>
                <a:gd name="T12" fmla="*/ 566 w 901"/>
                <a:gd name="T13" fmla="*/ 361 h 901"/>
                <a:gd name="T14" fmla="*/ 596 w 901"/>
                <a:gd name="T15" fmla="*/ 420 h 901"/>
                <a:gd name="T16" fmla="*/ 644 w 901"/>
                <a:gd name="T17" fmla="*/ 417 h 901"/>
                <a:gd name="T18" fmla="*/ 650 w 901"/>
                <a:gd name="T19" fmla="*/ 448 h 901"/>
                <a:gd name="T20" fmla="*/ 601 w 901"/>
                <a:gd name="T21" fmla="*/ 521 h 901"/>
                <a:gd name="T22" fmla="*/ 565 w 901"/>
                <a:gd name="T23" fmla="*/ 568 h 901"/>
                <a:gd name="T24" fmla="*/ 587 w 901"/>
                <a:gd name="T25" fmla="*/ 593 h 901"/>
                <a:gd name="T26" fmla="*/ 588 w 901"/>
                <a:gd name="T27" fmla="*/ 616 h 901"/>
                <a:gd name="T28" fmla="*/ 531 w 901"/>
                <a:gd name="T29" fmla="*/ 657 h 901"/>
                <a:gd name="T30" fmla="*/ 517 w 901"/>
                <a:gd name="T31" fmla="*/ 703 h 901"/>
                <a:gd name="T32" fmla="*/ 467 w 901"/>
                <a:gd name="T33" fmla="*/ 746 h 901"/>
                <a:gd name="T34" fmla="*/ 409 w 901"/>
                <a:gd name="T35" fmla="*/ 753 h 901"/>
                <a:gd name="T36" fmla="*/ 369 w 901"/>
                <a:gd name="T37" fmla="*/ 697 h 901"/>
                <a:gd name="T38" fmla="*/ 362 w 901"/>
                <a:gd name="T39" fmla="*/ 638 h 901"/>
                <a:gd name="T40" fmla="*/ 373 w 901"/>
                <a:gd name="T41" fmla="*/ 595 h 901"/>
                <a:gd name="T42" fmla="*/ 336 w 901"/>
                <a:gd name="T43" fmla="*/ 532 h 901"/>
                <a:gd name="T44" fmla="*/ 309 w 901"/>
                <a:gd name="T45" fmla="*/ 491 h 901"/>
                <a:gd name="T46" fmla="*/ 244 w 901"/>
                <a:gd name="T47" fmla="*/ 488 h 901"/>
                <a:gd name="T48" fmla="*/ 185 w 901"/>
                <a:gd name="T49" fmla="*/ 471 h 901"/>
                <a:gd name="T50" fmla="*/ 167 w 901"/>
                <a:gd name="T51" fmla="*/ 416 h 901"/>
                <a:gd name="T52" fmla="*/ 175 w 901"/>
                <a:gd name="T53" fmla="*/ 357 h 901"/>
                <a:gd name="T54" fmla="*/ 211 w 901"/>
                <a:gd name="T55" fmla="*/ 288 h 901"/>
                <a:gd name="T56" fmla="*/ 253 w 901"/>
                <a:gd name="T57" fmla="*/ 263 h 901"/>
                <a:gd name="T58" fmla="*/ 325 w 901"/>
                <a:gd name="T59" fmla="*/ 258 h 901"/>
                <a:gd name="T60" fmla="*/ 353 w 901"/>
                <a:gd name="T61" fmla="*/ 272 h 901"/>
                <a:gd name="T62" fmla="*/ 381 w 901"/>
                <a:gd name="T63" fmla="*/ 294 h 901"/>
                <a:gd name="T64" fmla="*/ 473 w 901"/>
                <a:gd name="T65" fmla="*/ 285 h 901"/>
                <a:gd name="T66" fmla="*/ 510 w 901"/>
                <a:gd name="T67" fmla="*/ 185 h 901"/>
                <a:gd name="T68" fmla="*/ 492 w 901"/>
                <a:gd name="T69" fmla="*/ 165 h 901"/>
                <a:gd name="T70" fmla="*/ 455 w 901"/>
                <a:gd name="T71" fmla="*/ 175 h 901"/>
                <a:gd name="T72" fmla="*/ 425 w 901"/>
                <a:gd name="T73" fmla="*/ 160 h 901"/>
                <a:gd name="T74" fmla="*/ 413 w 901"/>
                <a:gd name="T75" fmla="*/ 124 h 901"/>
                <a:gd name="T76" fmla="*/ 430 w 901"/>
                <a:gd name="T77" fmla="*/ 93 h 901"/>
                <a:gd name="T78" fmla="*/ 510 w 901"/>
                <a:gd name="T79" fmla="*/ 51 h 901"/>
                <a:gd name="T80" fmla="*/ 608 w 901"/>
                <a:gd name="T81" fmla="*/ 31 h 901"/>
                <a:gd name="T82" fmla="*/ 514 w 901"/>
                <a:gd name="T83" fmla="*/ 5 h 901"/>
                <a:gd name="T84" fmla="*/ 382 w 901"/>
                <a:gd name="T85" fmla="*/ 6 h 901"/>
                <a:gd name="T86" fmla="*/ 255 w 901"/>
                <a:gd name="T87" fmla="*/ 44 h 901"/>
                <a:gd name="T88" fmla="*/ 147 w 901"/>
                <a:gd name="T89" fmla="*/ 118 h 901"/>
                <a:gd name="T90" fmla="*/ 65 w 901"/>
                <a:gd name="T91" fmla="*/ 217 h 901"/>
                <a:gd name="T92" fmla="*/ 14 w 901"/>
                <a:gd name="T93" fmla="*/ 338 h 901"/>
                <a:gd name="T94" fmla="*/ 1 w 901"/>
                <a:gd name="T95" fmla="*/ 474 h 901"/>
                <a:gd name="T96" fmla="*/ 27 w 901"/>
                <a:gd name="T97" fmla="*/ 606 h 901"/>
                <a:gd name="T98" fmla="*/ 90 w 901"/>
                <a:gd name="T99" fmla="*/ 720 h 901"/>
                <a:gd name="T100" fmla="*/ 182 w 901"/>
                <a:gd name="T101" fmla="*/ 812 h 901"/>
                <a:gd name="T102" fmla="*/ 296 w 901"/>
                <a:gd name="T103" fmla="*/ 874 h 901"/>
                <a:gd name="T104" fmla="*/ 427 w 901"/>
                <a:gd name="T105" fmla="*/ 901 h 901"/>
                <a:gd name="T106" fmla="*/ 563 w 901"/>
                <a:gd name="T107" fmla="*/ 886 h 901"/>
                <a:gd name="T108" fmla="*/ 684 w 901"/>
                <a:gd name="T109" fmla="*/ 836 h 901"/>
                <a:gd name="T110" fmla="*/ 784 w 901"/>
                <a:gd name="T111" fmla="*/ 753 h 901"/>
                <a:gd name="T112" fmla="*/ 857 w 901"/>
                <a:gd name="T113" fmla="*/ 645 h 901"/>
                <a:gd name="T114" fmla="*/ 896 w 901"/>
                <a:gd name="T115" fmla="*/ 519 h 901"/>
                <a:gd name="T116" fmla="*/ 896 w 901"/>
                <a:gd name="T117" fmla="*/ 386 h 901"/>
                <a:gd name="T118" fmla="*/ 860 w 901"/>
                <a:gd name="T119" fmla="*/ 264 h 901"/>
                <a:gd name="T120" fmla="*/ 794 w 901"/>
                <a:gd name="T121" fmla="*/ 160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1" h="901">
                  <a:moveTo>
                    <a:pt x="781" y="144"/>
                  </a:moveTo>
                  <a:lnTo>
                    <a:pt x="781" y="148"/>
                  </a:lnTo>
                  <a:lnTo>
                    <a:pt x="781" y="150"/>
                  </a:lnTo>
                  <a:lnTo>
                    <a:pt x="781" y="158"/>
                  </a:lnTo>
                  <a:lnTo>
                    <a:pt x="779" y="165"/>
                  </a:lnTo>
                  <a:lnTo>
                    <a:pt x="778" y="173"/>
                  </a:lnTo>
                  <a:lnTo>
                    <a:pt x="775" y="183"/>
                  </a:lnTo>
                  <a:lnTo>
                    <a:pt x="772" y="192"/>
                  </a:lnTo>
                  <a:lnTo>
                    <a:pt x="768" y="203"/>
                  </a:lnTo>
                  <a:lnTo>
                    <a:pt x="763" y="213"/>
                  </a:lnTo>
                  <a:lnTo>
                    <a:pt x="757" y="224"/>
                  </a:lnTo>
                  <a:lnTo>
                    <a:pt x="751" y="234"/>
                  </a:lnTo>
                  <a:lnTo>
                    <a:pt x="744" y="245"/>
                  </a:lnTo>
                  <a:lnTo>
                    <a:pt x="735" y="255"/>
                  </a:lnTo>
                  <a:lnTo>
                    <a:pt x="725" y="264"/>
                  </a:lnTo>
                  <a:lnTo>
                    <a:pt x="716" y="274"/>
                  </a:lnTo>
                  <a:lnTo>
                    <a:pt x="703" y="283"/>
                  </a:lnTo>
                  <a:lnTo>
                    <a:pt x="691" y="292"/>
                  </a:lnTo>
                  <a:lnTo>
                    <a:pt x="678" y="300"/>
                  </a:lnTo>
                  <a:lnTo>
                    <a:pt x="664" y="296"/>
                  </a:lnTo>
                  <a:lnTo>
                    <a:pt x="650" y="295"/>
                  </a:lnTo>
                  <a:lnTo>
                    <a:pt x="636" y="295"/>
                  </a:lnTo>
                  <a:lnTo>
                    <a:pt x="622" y="297"/>
                  </a:lnTo>
                  <a:lnTo>
                    <a:pt x="610" y="300"/>
                  </a:lnTo>
                  <a:lnTo>
                    <a:pt x="598" y="303"/>
                  </a:lnTo>
                  <a:lnTo>
                    <a:pt x="587" y="306"/>
                  </a:lnTo>
                  <a:lnTo>
                    <a:pt x="576" y="311"/>
                  </a:lnTo>
                  <a:lnTo>
                    <a:pt x="567" y="315"/>
                  </a:lnTo>
                  <a:lnTo>
                    <a:pt x="559" y="321"/>
                  </a:lnTo>
                  <a:lnTo>
                    <a:pt x="553" y="325"/>
                  </a:lnTo>
                  <a:lnTo>
                    <a:pt x="547" y="328"/>
                  </a:lnTo>
                  <a:lnTo>
                    <a:pt x="544" y="332"/>
                  </a:lnTo>
                  <a:lnTo>
                    <a:pt x="543" y="335"/>
                  </a:lnTo>
                  <a:lnTo>
                    <a:pt x="543" y="336"/>
                  </a:lnTo>
                  <a:lnTo>
                    <a:pt x="543" y="336"/>
                  </a:lnTo>
                  <a:lnTo>
                    <a:pt x="544" y="337"/>
                  </a:lnTo>
                  <a:lnTo>
                    <a:pt x="545" y="337"/>
                  </a:lnTo>
                  <a:lnTo>
                    <a:pt x="548" y="338"/>
                  </a:lnTo>
                  <a:lnTo>
                    <a:pt x="553" y="340"/>
                  </a:lnTo>
                  <a:lnTo>
                    <a:pt x="556" y="344"/>
                  </a:lnTo>
                  <a:lnTo>
                    <a:pt x="559" y="349"/>
                  </a:lnTo>
                  <a:lnTo>
                    <a:pt x="566" y="361"/>
                  </a:lnTo>
                  <a:lnTo>
                    <a:pt x="571" y="375"/>
                  </a:lnTo>
                  <a:lnTo>
                    <a:pt x="580" y="401"/>
                  </a:lnTo>
                  <a:lnTo>
                    <a:pt x="583" y="413"/>
                  </a:lnTo>
                  <a:lnTo>
                    <a:pt x="587" y="416"/>
                  </a:lnTo>
                  <a:lnTo>
                    <a:pt x="591" y="419"/>
                  </a:lnTo>
                  <a:lnTo>
                    <a:pt x="596" y="420"/>
                  </a:lnTo>
                  <a:lnTo>
                    <a:pt x="600" y="421"/>
                  </a:lnTo>
                  <a:lnTo>
                    <a:pt x="610" y="421"/>
                  </a:lnTo>
                  <a:lnTo>
                    <a:pt x="619" y="420"/>
                  </a:lnTo>
                  <a:lnTo>
                    <a:pt x="634" y="415"/>
                  </a:lnTo>
                  <a:lnTo>
                    <a:pt x="640" y="413"/>
                  </a:lnTo>
                  <a:lnTo>
                    <a:pt x="644" y="417"/>
                  </a:lnTo>
                  <a:lnTo>
                    <a:pt x="647" y="422"/>
                  </a:lnTo>
                  <a:lnTo>
                    <a:pt x="650" y="427"/>
                  </a:lnTo>
                  <a:lnTo>
                    <a:pt x="651" y="432"/>
                  </a:lnTo>
                  <a:lnTo>
                    <a:pt x="651" y="437"/>
                  </a:lnTo>
                  <a:lnTo>
                    <a:pt x="651" y="443"/>
                  </a:lnTo>
                  <a:lnTo>
                    <a:pt x="650" y="448"/>
                  </a:lnTo>
                  <a:lnTo>
                    <a:pt x="648" y="454"/>
                  </a:lnTo>
                  <a:lnTo>
                    <a:pt x="643" y="465"/>
                  </a:lnTo>
                  <a:lnTo>
                    <a:pt x="636" y="477"/>
                  </a:lnTo>
                  <a:lnTo>
                    <a:pt x="629" y="488"/>
                  </a:lnTo>
                  <a:lnTo>
                    <a:pt x="620" y="499"/>
                  </a:lnTo>
                  <a:lnTo>
                    <a:pt x="601" y="521"/>
                  </a:lnTo>
                  <a:lnTo>
                    <a:pt x="582" y="540"/>
                  </a:lnTo>
                  <a:lnTo>
                    <a:pt x="576" y="547"/>
                  </a:lnTo>
                  <a:lnTo>
                    <a:pt x="569" y="554"/>
                  </a:lnTo>
                  <a:lnTo>
                    <a:pt x="566" y="559"/>
                  </a:lnTo>
                  <a:lnTo>
                    <a:pt x="565" y="564"/>
                  </a:lnTo>
                  <a:lnTo>
                    <a:pt x="565" y="568"/>
                  </a:lnTo>
                  <a:lnTo>
                    <a:pt x="566" y="572"/>
                  </a:lnTo>
                  <a:lnTo>
                    <a:pt x="568" y="574"/>
                  </a:lnTo>
                  <a:lnTo>
                    <a:pt x="571" y="577"/>
                  </a:lnTo>
                  <a:lnTo>
                    <a:pt x="578" y="584"/>
                  </a:lnTo>
                  <a:lnTo>
                    <a:pt x="585" y="589"/>
                  </a:lnTo>
                  <a:lnTo>
                    <a:pt x="587" y="593"/>
                  </a:lnTo>
                  <a:lnTo>
                    <a:pt x="590" y="596"/>
                  </a:lnTo>
                  <a:lnTo>
                    <a:pt x="591" y="599"/>
                  </a:lnTo>
                  <a:lnTo>
                    <a:pt x="592" y="602"/>
                  </a:lnTo>
                  <a:lnTo>
                    <a:pt x="592" y="607"/>
                  </a:lnTo>
                  <a:lnTo>
                    <a:pt x="590" y="611"/>
                  </a:lnTo>
                  <a:lnTo>
                    <a:pt x="588" y="616"/>
                  </a:lnTo>
                  <a:lnTo>
                    <a:pt x="583" y="621"/>
                  </a:lnTo>
                  <a:lnTo>
                    <a:pt x="572" y="631"/>
                  </a:lnTo>
                  <a:lnTo>
                    <a:pt x="563" y="639"/>
                  </a:lnTo>
                  <a:lnTo>
                    <a:pt x="553" y="645"/>
                  </a:lnTo>
                  <a:lnTo>
                    <a:pt x="544" y="651"/>
                  </a:lnTo>
                  <a:lnTo>
                    <a:pt x="531" y="657"/>
                  </a:lnTo>
                  <a:lnTo>
                    <a:pt x="526" y="659"/>
                  </a:lnTo>
                  <a:lnTo>
                    <a:pt x="526" y="667"/>
                  </a:lnTo>
                  <a:lnTo>
                    <a:pt x="525" y="676"/>
                  </a:lnTo>
                  <a:lnTo>
                    <a:pt x="524" y="683"/>
                  </a:lnTo>
                  <a:lnTo>
                    <a:pt x="522" y="690"/>
                  </a:lnTo>
                  <a:lnTo>
                    <a:pt x="517" y="703"/>
                  </a:lnTo>
                  <a:lnTo>
                    <a:pt x="511" y="714"/>
                  </a:lnTo>
                  <a:lnTo>
                    <a:pt x="504" y="722"/>
                  </a:lnTo>
                  <a:lnTo>
                    <a:pt x="495" y="730"/>
                  </a:lnTo>
                  <a:lnTo>
                    <a:pt x="487" y="737"/>
                  </a:lnTo>
                  <a:lnTo>
                    <a:pt x="477" y="742"/>
                  </a:lnTo>
                  <a:lnTo>
                    <a:pt x="467" y="746"/>
                  </a:lnTo>
                  <a:lnTo>
                    <a:pt x="457" y="749"/>
                  </a:lnTo>
                  <a:lnTo>
                    <a:pt x="447" y="751"/>
                  </a:lnTo>
                  <a:lnTo>
                    <a:pt x="438" y="752"/>
                  </a:lnTo>
                  <a:lnTo>
                    <a:pt x="423" y="753"/>
                  </a:lnTo>
                  <a:lnTo>
                    <a:pt x="413" y="753"/>
                  </a:lnTo>
                  <a:lnTo>
                    <a:pt x="409" y="753"/>
                  </a:lnTo>
                  <a:lnTo>
                    <a:pt x="405" y="750"/>
                  </a:lnTo>
                  <a:lnTo>
                    <a:pt x="401" y="747"/>
                  </a:lnTo>
                  <a:lnTo>
                    <a:pt x="396" y="741"/>
                  </a:lnTo>
                  <a:lnTo>
                    <a:pt x="386" y="729"/>
                  </a:lnTo>
                  <a:lnTo>
                    <a:pt x="378" y="714"/>
                  </a:lnTo>
                  <a:lnTo>
                    <a:pt x="369" y="697"/>
                  </a:lnTo>
                  <a:lnTo>
                    <a:pt x="362" y="682"/>
                  </a:lnTo>
                  <a:lnTo>
                    <a:pt x="358" y="668"/>
                  </a:lnTo>
                  <a:lnTo>
                    <a:pt x="356" y="659"/>
                  </a:lnTo>
                  <a:lnTo>
                    <a:pt x="357" y="652"/>
                  </a:lnTo>
                  <a:lnTo>
                    <a:pt x="359" y="645"/>
                  </a:lnTo>
                  <a:lnTo>
                    <a:pt x="362" y="638"/>
                  </a:lnTo>
                  <a:lnTo>
                    <a:pt x="365" y="631"/>
                  </a:lnTo>
                  <a:lnTo>
                    <a:pt x="369" y="623"/>
                  </a:lnTo>
                  <a:lnTo>
                    <a:pt x="372" y="617"/>
                  </a:lnTo>
                  <a:lnTo>
                    <a:pt x="374" y="609"/>
                  </a:lnTo>
                  <a:lnTo>
                    <a:pt x="375" y="602"/>
                  </a:lnTo>
                  <a:lnTo>
                    <a:pt x="373" y="595"/>
                  </a:lnTo>
                  <a:lnTo>
                    <a:pt x="369" y="586"/>
                  </a:lnTo>
                  <a:lnTo>
                    <a:pt x="363" y="576"/>
                  </a:lnTo>
                  <a:lnTo>
                    <a:pt x="356" y="567"/>
                  </a:lnTo>
                  <a:lnTo>
                    <a:pt x="342" y="552"/>
                  </a:lnTo>
                  <a:lnTo>
                    <a:pt x="337" y="545"/>
                  </a:lnTo>
                  <a:lnTo>
                    <a:pt x="336" y="532"/>
                  </a:lnTo>
                  <a:lnTo>
                    <a:pt x="335" y="521"/>
                  </a:lnTo>
                  <a:lnTo>
                    <a:pt x="331" y="512"/>
                  </a:lnTo>
                  <a:lnTo>
                    <a:pt x="327" y="504"/>
                  </a:lnTo>
                  <a:lnTo>
                    <a:pt x="323" y="499"/>
                  </a:lnTo>
                  <a:lnTo>
                    <a:pt x="316" y="495"/>
                  </a:lnTo>
                  <a:lnTo>
                    <a:pt x="309" y="491"/>
                  </a:lnTo>
                  <a:lnTo>
                    <a:pt x="302" y="489"/>
                  </a:lnTo>
                  <a:lnTo>
                    <a:pt x="293" y="487"/>
                  </a:lnTo>
                  <a:lnTo>
                    <a:pt x="284" y="487"/>
                  </a:lnTo>
                  <a:lnTo>
                    <a:pt x="275" y="487"/>
                  </a:lnTo>
                  <a:lnTo>
                    <a:pt x="265" y="487"/>
                  </a:lnTo>
                  <a:lnTo>
                    <a:pt x="244" y="488"/>
                  </a:lnTo>
                  <a:lnTo>
                    <a:pt x="223" y="489"/>
                  </a:lnTo>
                  <a:lnTo>
                    <a:pt x="214" y="488"/>
                  </a:lnTo>
                  <a:lnTo>
                    <a:pt x="205" y="486"/>
                  </a:lnTo>
                  <a:lnTo>
                    <a:pt x="197" y="481"/>
                  </a:lnTo>
                  <a:lnTo>
                    <a:pt x="190" y="477"/>
                  </a:lnTo>
                  <a:lnTo>
                    <a:pt x="185" y="471"/>
                  </a:lnTo>
                  <a:lnTo>
                    <a:pt x="180" y="465"/>
                  </a:lnTo>
                  <a:lnTo>
                    <a:pt x="177" y="458"/>
                  </a:lnTo>
                  <a:lnTo>
                    <a:pt x="174" y="450"/>
                  </a:lnTo>
                  <a:lnTo>
                    <a:pt x="169" y="437"/>
                  </a:lnTo>
                  <a:lnTo>
                    <a:pt x="167" y="425"/>
                  </a:lnTo>
                  <a:lnTo>
                    <a:pt x="167" y="416"/>
                  </a:lnTo>
                  <a:lnTo>
                    <a:pt x="166" y="413"/>
                  </a:lnTo>
                  <a:lnTo>
                    <a:pt x="167" y="408"/>
                  </a:lnTo>
                  <a:lnTo>
                    <a:pt x="168" y="392"/>
                  </a:lnTo>
                  <a:lnTo>
                    <a:pt x="169" y="381"/>
                  </a:lnTo>
                  <a:lnTo>
                    <a:pt x="172" y="370"/>
                  </a:lnTo>
                  <a:lnTo>
                    <a:pt x="175" y="357"/>
                  </a:lnTo>
                  <a:lnTo>
                    <a:pt x="178" y="344"/>
                  </a:lnTo>
                  <a:lnTo>
                    <a:pt x="184" y="330"/>
                  </a:lnTo>
                  <a:lnTo>
                    <a:pt x="189" y="317"/>
                  </a:lnTo>
                  <a:lnTo>
                    <a:pt x="197" y="305"/>
                  </a:lnTo>
                  <a:lnTo>
                    <a:pt x="207" y="293"/>
                  </a:lnTo>
                  <a:lnTo>
                    <a:pt x="211" y="288"/>
                  </a:lnTo>
                  <a:lnTo>
                    <a:pt x="218" y="282"/>
                  </a:lnTo>
                  <a:lnTo>
                    <a:pt x="223" y="278"/>
                  </a:lnTo>
                  <a:lnTo>
                    <a:pt x="230" y="273"/>
                  </a:lnTo>
                  <a:lnTo>
                    <a:pt x="237" y="270"/>
                  </a:lnTo>
                  <a:lnTo>
                    <a:pt x="244" y="267"/>
                  </a:lnTo>
                  <a:lnTo>
                    <a:pt x="253" y="263"/>
                  </a:lnTo>
                  <a:lnTo>
                    <a:pt x="261" y="261"/>
                  </a:lnTo>
                  <a:lnTo>
                    <a:pt x="277" y="259"/>
                  </a:lnTo>
                  <a:lnTo>
                    <a:pt x="293" y="257"/>
                  </a:lnTo>
                  <a:lnTo>
                    <a:pt x="305" y="256"/>
                  </a:lnTo>
                  <a:lnTo>
                    <a:pt x="316" y="257"/>
                  </a:lnTo>
                  <a:lnTo>
                    <a:pt x="325" y="258"/>
                  </a:lnTo>
                  <a:lnTo>
                    <a:pt x="332" y="259"/>
                  </a:lnTo>
                  <a:lnTo>
                    <a:pt x="339" y="261"/>
                  </a:lnTo>
                  <a:lnTo>
                    <a:pt x="345" y="263"/>
                  </a:lnTo>
                  <a:lnTo>
                    <a:pt x="348" y="267"/>
                  </a:lnTo>
                  <a:lnTo>
                    <a:pt x="351" y="269"/>
                  </a:lnTo>
                  <a:lnTo>
                    <a:pt x="353" y="272"/>
                  </a:lnTo>
                  <a:lnTo>
                    <a:pt x="354" y="274"/>
                  </a:lnTo>
                  <a:lnTo>
                    <a:pt x="356" y="279"/>
                  </a:lnTo>
                  <a:lnTo>
                    <a:pt x="356" y="280"/>
                  </a:lnTo>
                  <a:lnTo>
                    <a:pt x="363" y="286"/>
                  </a:lnTo>
                  <a:lnTo>
                    <a:pt x="372" y="291"/>
                  </a:lnTo>
                  <a:lnTo>
                    <a:pt x="381" y="294"/>
                  </a:lnTo>
                  <a:lnTo>
                    <a:pt x="390" y="296"/>
                  </a:lnTo>
                  <a:lnTo>
                    <a:pt x="401" y="297"/>
                  </a:lnTo>
                  <a:lnTo>
                    <a:pt x="411" y="297"/>
                  </a:lnTo>
                  <a:lnTo>
                    <a:pt x="421" y="296"/>
                  </a:lnTo>
                  <a:lnTo>
                    <a:pt x="432" y="294"/>
                  </a:lnTo>
                  <a:lnTo>
                    <a:pt x="473" y="285"/>
                  </a:lnTo>
                  <a:lnTo>
                    <a:pt x="507" y="280"/>
                  </a:lnTo>
                  <a:lnTo>
                    <a:pt x="510" y="260"/>
                  </a:lnTo>
                  <a:lnTo>
                    <a:pt x="512" y="216"/>
                  </a:lnTo>
                  <a:lnTo>
                    <a:pt x="512" y="205"/>
                  </a:lnTo>
                  <a:lnTo>
                    <a:pt x="511" y="194"/>
                  </a:lnTo>
                  <a:lnTo>
                    <a:pt x="510" y="185"/>
                  </a:lnTo>
                  <a:lnTo>
                    <a:pt x="507" y="176"/>
                  </a:lnTo>
                  <a:lnTo>
                    <a:pt x="504" y="170"/>
                  </a:lnTo>
                  <a:lnTo>
                    <a:pt x="500" y="166"/>
                  </a:lnTo>
                  <a:lnTo>
                    <a:pt x="498" y="165"/>
                  </a:lnTo>
                  <a:lnTo>
                    <a:pt x="495" y="165"/>
                  </a:lnTo>
                  <a:lnTo>
                    <a:pt x="492" y="165"/>
                  </a:lnTo>
                  <a:lnTo>
                    <a:pt x="489" y="166"/>
                  </a:lnTo>
                  <a:lnTo>
                    <a:pt x="481" y="170"/>
                  </a:lnTo>
                  <a:lnTo>
                    <a:pt x="474" y="172"/>
                  </a:lnTo>
                  <a:lnTo>
                    <a:pt x="468" y="174"/>
                  </a:lnTo>
                  <a:lnTo>
                    <a:pt x="461" y="175"/>
                  </a:lnTo>
                  <a:lnTo>
                    <a:pt x="455" y="175"/>
                  </a:lnTo>
                  <a:lnTo>
                    <a:pt x="449" y="174"/>
                  </a:lnTo>
                  <a:lnTo>
                    <a:pt x="444" y="173"/>
                  </a:lnTo>
                  <a:lnTo>
                    <a:pt x="438" y="171"/>
                  </a:lnTo>
                  <a:lnTo>
                    <a:pt x="433" y="168"/>
                  </a:lnTo>
                  <a:lnTo>
                    <a:pt x="428" y="164"/>
                  </a:lnTo>
                  <a:lnTo>
                    <a:pt x="425" y="160"/>
                  </a:lnTo>
                  <a:lnTo>
                    <a:pt x="421" y="155"/>
                  </a:lnTo>
                  <a:lnTo>
                    <a:pt x="418" y="150"/>
                  </a:lnTo>
                  <a:lnTo>
                    <a:pt x="416" y="143"/>
                  </a:lnTo>
                  <a:lnTo>
                    <a:pt x="414" y="137"/>
                  </a:lnTo>
                  <a:lnTo>
                    <a:pt x="413" y="129"/>
                  </a:lnTo>
                  <a:lnTo>
                    <a:pt x="413" y="124"/>
                  </a:lnTo>
                  <a:lnTo>
                    <a:pt x="414" y="118"/>
                  </a:lnTo>
                  <a:lnTo>
                    <a:pt x="415" y="112"/>
                  </a:lnTo>
                  <a:lnTo>
                    <a:pt x="418" y="108"/>
                  </a:lnTo>
                  <a:lnTo>
                    <a:pt x="422" y="103"/>
                  </a:lnTo>
                  <a:lnTo>
                    <a:pt x="425" y="98"/>
                  </a:lnTo>
                  <a:lnTo>
                    <a:pt x="430" y="93"/>
                  </a:lnTo>
                  <a:lnTo>
                    <a:pt x="436" y="88"/>
                  </a:lnTo>
                  <a:lnTo>
                    <a:pt x="448" y="79"/>
                  </a:lnTo>
                  <a:lnTo>
                    <a:pt x="462" y="72"/>
                  </a:lnTo>
                  <a:lnTo>
                    <a:pt x="477" y="64"/>
                  </a:lnTo>
                  <a:lnTo>
                    <a:pt x="493" y="57"/>
                  </a:lnTo>
                  <a:lnTo>
                    <a:pt x="510" y="51"/>
                  </a:lnTo>
                  <a:lnTo>
                    <a:pt x="526" y="45"/>
                  </a:lnTo>
                  <a:lnTo>
                    <a:pt x="543" y="41"/>
                  </a:lnTo>
                  <a:lnTo>
                    <a:pt x="558" y="38"/>
                  </a:lnTo>
                  <a:lnTo>
                    <a:pt x="583" y="32"/>
                  </a:lnTo>
                  <a:lnTo>
                    <a:pt x="601" y="30"/>
                  </a:lnTo>
                  <a:lnTo>
                    <a:pt x="608" y="31"/>
                  </a:lnTo>
                  <a:lnTo>
                    <a:pt x="614" y="31"/>
                  </a:lnTo>
                  <a:lnTo>
                    <a:pt x="594" y="24"/>
                  </a:lnTo>
                  <a:lnTo>
                    <a:pt x="575" y="18"/>
                  </a:lnTo>
                  <a:lnTo>
                    <a:pt x="555" y="12"/>
                  </a:lnTo>
                  <a:lnTo>
                    <a:pt x="535" y="8"/>
                  </a:lnTo>
                  <a:lnTo>
                    <a:pt x="514" y="5"/>
                  </a:lnTo>
                  <a:lnTo>
                    <a:pt x="493" y="2"/>
                  </a:lnTo>
                  <a:lnTo>
                    <a:pt x="472" y="1"/>
                  </a:lnTo>
                  <a:lnTo>
                    <a:pt x="450" y="0"/>
                  </a:lnTo>
                  <a:lnTo>
                    <a:pt x="427" y="1"/>
                  </a:lnTo>
                  <a:lnTo>
                    <a:pt x="405" y="2"/>
                  </a:lnTo>
                  <a:lnTo>
                    <a:pt x="382" y="6"/>
                  </a:lnTo>
                  <a:lnTo>
                    <a:pt x="360" y="9"/>
                  </a:lnTo>
                  <a:lnTo>
                    <a:pt x="338" y="15"/>
                  </a:lnTo>
                  <a:lnTo>
                    <a:pt x="317" y="21"/>
                  </a:lnTo>
                  <a:lnTo>
                    <a:pt x="296" y="28"/>
                  </a:lnTo>
                  <a:lnTo>
                    <a:pt x="275" y="35"/>
                  </a:lnTo>
                  <a:lnTo>
                    <a:pt x="255" y="44"/>
                  </a:lnTo>
                  <a:lnTo>
                    <a:pt x="236" y="55"/>
                  </a:lnTo>
                  <a:lnTo>
                    <a:pt x="217" y="65"/>
                  </a:lnTo>
                  <a:lnTo>
                    <a:pt x="199" y="77"/>
                  </a:lnTo>
                  <a:lnTo>
                    <a:pt x="182" y="89"/>
                  </a:lnTo>
                  <a:lnTo>
                    <a:pt x="164" y="104"/>
                  </a:lnTo>
                  <a:lnTo>
                    <a:pt x="147" y="118"/>
                  </a:lnTo>
                  <a:lnTo>
                    <a:pt x="132" y="132"/>
                  </a:lnTo>
                  <a:lnTo>
                    <a:pt x="118" y="148"/>
                  </a:lnTo>
                  <a:lnTo>
                    <a:pt x="103" y="164"/>
                  </a:lnTo>
                  <a:lnTo>
                    <a:pt x="90" y="182"/>
                  </a:lnTo>
                  <a:lnTo>
                    <a:pt x="77" y="199"/>
                  </a:lnTo>
                  <a:lnTo>
                    <a:pt x="65" y="217"/>
                  </a:lnTo>
                  <a:lnTo>
                    <a:pt x="55" y="236"/>
                  </a:lnTo>
                  <a:lnTo>
                    <a:pt x="45" y="256"/>
                  </a:lnTo>
                  <a:lnTo>
                    <a:pt x="35" y="275"/>
                  </a:lnTo>
                  <a:lnTo>
                    <a:pt x="27" y="296"/>
                  </a:lnTo>
                  <a:lnTo>
                    <a:pt x="21" y="317"/>
                  </a:lnTo>
                  <a:lnTo>
                    <a:pt x="14" y="338"/>
                  </a:lnTo>
                  <a:lnTo>
                    <a:pt x="9" y="360"/>
                  </a:lnTo>
                  <a:lnTo>
                    <a:pt x="5" y="382"/>
                  </a:lnTo>
                  <a:lnTo>
                    <a:pt x="2" y="404"/>
                  </a:lnTo>
                  <a:lnTo>
                    <a:pt x="1" y="427"/>
                  </a:lnTo>
                  <a:lnTo>
                    <a:pt x="0" y="450"/>
                  </a:lnTo>
                  <a:lnTo>
                    <a:pt x="1" y="474"/>
                  </a:lnTo>
                  <a:lnTo>
                    <a:pt x="2" y="497"/>
                  </a:lnTo>
                  <a:lnTo>
                    <a:pt x="5" y="519"/>
                  </a:lnTo>
                  <a:lnTo>
                    <a:pt x="10" y="542"/>
                  </a:lnTo>
                  <a:lnTo>
                    <a:pt x="14" y="563"/>
                  </a:lnTo>
                  <a:lnTo>
                    <a:pt x="21" y="585"/>
                  </a:lnTo>
                  <a:lnTo>
                    <a:pt x="27" y="606"/>
                  </a:lnTo>
                  <a:lnTo>
                    <a:pt x="35" y="626"/>
                  </a:lnTo>
                  <a:lnTo>
                    <a:pt x="45" y="645"/>
                  </a:lnTo>
                  <a:lnTo>
                    <a:pt x="55" y="665"/>
                  </a:lnTo>
                  <a:lnTo>
                    <a:pt x="65" y="684"/>
                  </a:lnTo>
                  <a:lnTo>
                    <a:pt x="77" y="703"/>
                  </a:lnTo>
                  <a:lnTo>
                    <a:pt x="90" y="720"/>
                  </a:lnTo>
                  <a:lnTo>
                    <a:pt x="103" y="737"/>
                  </a:lnTo>
                  <a:lnTo>
                    <a:pt x="118" y="753"/>
                  </a:lnTo>
                  <a:lnTo>
                    <a:pt x="132" y="769"/>
                  </a:lnTo>
                  <a:lnTo>
                    <a:pt x="147" y="784"/>
                  </a:lnTo>
                  <a:lnTo>
                    <a:pt x="164" y="798"/>
                  </a:lnTo>
                  <a:lnTo>
                    <a:pt x="182" y="812"/>
                  </a:lnTo>
                  <a:lnTo>
                    <a:pt x="199" y="824"/>
                  </a:lnTo>
                  <a:lnTo>
                    <a:pt x="217" y="836"/>
                  </a:lnTo>
                  <a:lnTo>
                    <a:pt x="236" y="847"/>
                  </a:lnTo>
                  <a:lnTo>
                    <a:pt x="255" y="857"/>
                  </a:lnTo>
                  <a:lnTo>
                    <a:pt x="275" y="866"/>
                  </a:lnTo>
                  <a:lnTo>
                    <a:pt x="296" y="874"/>
                  </a:lnTo>
                  <a:lnTo>
                    <a:pt x="317" y="881"/>
                  </a:lnTo>
                  <a:lnTo>
                    <a:pt x="338" y="886"/>
                  </a:lnTo>
                  <a:lnTo>
                    <a:pt x="360" y="892"/>
                  </a:lnTo>
                  <a:lnTo>
                    <a:pt x="382" y="896"/>
                  </a:lnTo>
                  <a:lnTo>
                    <a:pt x="405" y="899"/>
                  </a:lnTo>
                  <a:lnTo>
                    <a:pt x="427" y="901"/>
                  </a:lnTo>
                  <a:lnTo>
                    <a:pt x="450" y="901"/>
                  </a:lnTo>
                  <a:lnTo>
                    <a:pt x="473" y="901"/>
                  </a:lnTo>
                  <a:lnTo>
                    <a:pt x="496" y="899"/>
                  </a:lnTo>
                  <a:lnTo>
                    <a:pt x="520" y="896"/>
                  </a:lnTo>
                  <a:lnTo>
                    <a:pt x="542" y="892"/>
                  </a:lnTo>
                  <a:lnTo>
                    <a:pt x="563" y="886"/>
                  </a:lnTo>
                  <a:lnTo>
                    <a:pt x="585" y="881"/>
                  </a:lnTo>
                  <a:lnTo>
                    <a:pt x="605" y="874"/>
                  </a:lnTo>
                  <a:lnTo>
                    <a:pt x="625" y="866"/>
                  </a:lnTo>
                  <a:lnTo>
                    <a:pt x="646" y="857"/>
                  </a:lnTo>
                  <a:lnTo>
                    <a:pt x="665" y="847"/>
                  </a:lnTo>
                  <a:lnTo>
                    <a:pt x="684" y="836"/>
                  </a:lnTo>
                  <a:lnTo>
                    <a:pt x="702" y="824"/>
                  </a:lnTo>
                  <a:lnTo>
                    <a:pt x="720" y="812"/>
                  </a:lnTo>
                  <a:lnTo>
                    <a:pt x="737" y="798"/>
                  </a:lnTo>
                  <a:lnTo>
                    <a:pt x="753" y="784"/>
                  </a:lnTo>
                  <a:lnTo>
                    <a:pt x="768" y="769"/>
                  </a:lnTo>
                  <a:lnTo>
                    <a:pt x="784" y="753"/>
                  </a:lnTo>
                  <a:lnTo>
                    <a:pt x="798" y="737"/>
                  </a:lnTo>
                  <a:lnTo>
                    <a:pt x="811" y="720"/>
                  </a:lnTo>
                  <a:lnTo>
                    <a:pt x="823" y="703"/>
                  </a:lnTo>
                  <a:lnTo>
                    <a:pt x="836" y="684"/>
                  </a:lnTo>
                  <a:lnTo>
                    <a:pt x="847" y="665"/>
                  </a:lnTo>
                  <a:lnTo>
                    <a:pt x="857" y="645"/>
                  </a:lnTo>
                  <a:lnTo>
                    <a:pt x="865" y="626"/>
                  </a:lnTo>
                  <a:lnTo>
                    <a:pt x="874" y="606"/>
                  </a:lnTo>
                  <a:lnTo>
                    <a:pt x="881" y="585"/>
                  </a:lnTo>
                  <a:lnTo>
                    <a:pt x="887" y="563"/>
                  </a:lnTo>
                  <a:lnTo>
                    <a:pt x="892" y="542"/>
                  </a:lnTo>
                  <a:lnTo>
                    <a:pt x="896" y="519"/>
                  </a:lnTo>
                  <a:lnTo>
                    <a:pt x="898" y="497"/>
                  </a:lnTo>
                  <a:lnTo>
                    <a:pt x="901" y="474"/>
                  </a:lnTo>
                  <a:lnTo>
                    <a:pt x="901" y="450"/>
                  </a:lnTo>
                  <a:lnTo>
                    <a:pt x="901" y="428"/>
                  </a:lnTo>
                  <a:lnTo>
                    <a:pt x="899" y="406"/>
                  </a:lnTo>
                  <a:lnTo>
                    <a:pt x="896" y="386"/>
                  </a:lnTo>
                  <a:lnTo>
                    <a:pt x="893" y="365"/>
                  </a:lnTo>
                  <a:lnTo>
                    <a:pt x="888" y="344"/>
                  </a:lnTo>
                  <a:lnTo>
                    <a:pt x="883" y="323"/>
                  </a:lnTo>
                  <a:lnTo>
                    <a:pt x="876" y="303"/>
                  </a:lnTo>
                  <a:lnTo>
                    <a:pt x="869" y="283"/>
                  </a:lnTo>
                  <a:lnTo>
                    <a:pt x="860" y="264"/>
                  </a:lnTo>
                  <a:lnTo>
                    <a:pt x="851" y="246"/>
                  </a:lnTo>
                  <a:lnTo>
                    <a:pt x="841" y="227"/>
                  </a:lnTo>
                  <a:lnTo>
                    <a:pt x="830" y="209"/>
                  </a:lnTo>
                  <a:lnTo>
                    <a:pt x="819" y="192"/>
                  </a:lnTo>
                  <a:lnTo>
                    <a:pt x="807" y="175"/>
                  </a:lnTo>
                  <a:lnTo>
                    <a:pt x="794" y="160"/>
                  </a:lnTo>
                  <a:lnTo>
                    <a:pt x="781" y="144"/>
                  </a:lnTo>
                  <a:lnTo>
                    <a:pt x="781" y="1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18F43441-415F-425E-B8E7-FD231E540D30}"/>
                </a:ext>
              </a:extLst>
            </p:cNvPr>
            <p:cNvGrpSpPr/>
            <p:nvPr/>
          </p:nvGrpSpPr>
          <p:grpSpPr>
            <a:xfrm>
              <a:off x="3912279" y="3720983"/>
              <a:ext cx="411395" cy="411396"/>
              <a:chOff x="11606213" y="5354638"/>
              <a:chExt cx="280987" cy="280988"/>
            </a:xfrm>
            <a:solidFill>
              <a:schemeClr val="bg1"/>
            </a:solidFill>
          </p:grpSpPr>
          <p:sp>
            <p:nvSpPr>
              <p:cNvPr id="97" name="Freeform 3448">
                <a:extLst>
                  <a:ext uri="{FF2B5EF4-FFF2-40B4-BE49-F238E27FC236}">
                    <a16:creationId xmlns:a16="http://schemas.microsoft.com/office/drawing/2014/main" id="{E094B64C-FF8E-405D-BF8A-528CA55868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6213" y="5392738"/>
                <a:ext cx="128587" cy="90488"/>
              </a:xfrm>
              <a:custGeom>
                <a:avLst/>
                <a:gdLst>
                  <a:gd name="T0" fmla="*/ 325 w 325"/>
                  <a:gd name="T1" fmla="*/ 206 h 230"/>
                  <a:gd name="T2" fmla="*/ 324 w 325"/>
                  <a:gd name="T3" fmla="*/ 197 h 230"/>
                  <a:gd name="T4" fmla="*/ 321 w 325"/>
                  <a:gd name="T5" fmla="*/ 189 h 230"/>
                  <a:gd name="T6" fmla="*/ 319 w 325"/>
                  <a:gd name="T7" fmla="*/ 181 h 230"/>
                  <a:gd name="T8" fmla="*/ 315 w 325"/>
                  <a:gd name="T9" fmla="*/ 173 h 230"/>
                  <a:gd name="T10" fmla="*/ 310 w 325"/>
                  <a:gd name="T11" fmla="*/ 167 h 230"/>
                  <a:gd name="T12" fmla="*/ 303 w 325"/>
                  <a:gd name="T13" fmla="*/ 162 h 230"/>
                  <a:gd name="T14" fmla="*/ 297 w 325"/>
                  <a:gd name="T15" fmla="*/ 158 h 230"/>
                  <a:gd name="T16" fmla="*/ 289 w 325"/>
                  <a:gd name="T17" fmla="*/ 154 h 230"/>
                  <a:gd name="T18" fmla="*/ 216 w 325"/>
                  <a:gd name="T19" fmla="*/ 136 h 230"/>
                  <a:gd name="T20" fmla="*/ 216 w 325"/>
                  <a:gd name="T21" fmla="*/ 112 h 230"/>
                  <a:gd name="T22" fmla="*/ 226 w 325"/>
                  <a:gd name="T23" fmla="*/ 104 h 230"/>
                  <a:gd name="T24" fmla="*/ 236 w 325"/>
                  <a:gd name="T25" fmla="*/ 95 h 230"/>
                  <a:gd name="T26" fmla="*/ 244 w 325"/>
                  <a:gd name="T27" fmla="*/ 85 h 230"/>
                  <a:gd name="T28" fmla="*/ 252 w 325"/>
                  <a:gd name="T29" fmla="*/ 73 h 230"/>
                  <a:gd name="T30" fmla="*/ 258 w 325"/>
                  <a:gd name="T31" fmla="*/ 60 h 230"/>
                  <a:gd name="T32" fmla="*/ 262 w 325"/>
                  <a:gd name="T33" fmla="*/ 48 h 230"/>
                  <a:gd name="T34" fmla="*/ 265 w 325"/>
                  <a:gd name="T35" fmla="*/ 33 h 230"/>
                  <a:gd name="T36" fmla="*/ 266 w 325"/>
                  <a:gd name="T37" fmla="*/ 19 h 230"/>
                  <a:gd name="T38" fmla="*/ 254 w 325"/>
                  <a:gd name="T39" fmla="*/ 22 h 230"/>
                  <a:gd name="T40" fmla="*/ 243 w 325"/>
                  <a:gd name="T41" fmla="*/ 22 h 230"/>
                  <a:gd name="T42" fmla="*/ 234 w 325"/>
                  <a:gd name="T43" fmla="*/ 22 h 230"/>
                  <a:gd name="T44" fmla="*/ 225 w 325"/>
                  <a:gd name="T45" fmla="*/ 21 h 230"/>
                  <a:gd name="T46" fmla="*/ 209 w 325"/>
                  <a:gd name="T47" fmla="*/ 18 h 230"/>
                  <a:gd name="T48" fmla="*/ 197 w 325"/>
                  <a:gd name="T49" fmla="*/ 13 h 230"/>
                  <a:gd name="T50" fmla="*/ 186 w 325"/>
                  <a:gd name="T51" fmla="*/ 8 h 230"/>
                  <a:gd name="T52" fmla="*/ 177 w 325"/>
                  <a:gd name="T53" fmla="*/ 0 h 230"/>
                  <a:gd name="T54" fmla="*/ 171 w 325"/>
                  <a:gd name="T55" fmla="*/ 4 h 230"/>
                  <a:gd name="T56" fmla="*/ 163 w 325"/>
                  <a:gd name="T57" fmla="*/ 6 h 230"/>
                  <a:gd name="T58" fmla="*/ 157 w 325"/>
                  <a:gd name="T59" fmla="*/ 10 h 230"/>
                  <a:gd name="T60" fmla="*/ 149 w 325"/>
                  <a:gd name="T61" fmla="*/ 12 h 230"/>
                  <a:gd name="T62" fmla="*/ 134 w 325"/>
                  <a:gd name="T63" fmla="*/ 14 h 230"/>
                  <a:gd name="T64" fmla="*/ 117 w 325"/>
                  <a:gd name="T65" fmla="*/ 15 h 230"/>
                  <a:gd name="T66" fmla="*/ 102 w 325"/>
                  <a:gd name="T67" fmla="*/ 15 h 230"/>
                  <a:gd name="T68" fmla="*/ 87 w 325"/>
                  <a:gd name="T69" fmla="*/ 13 h 230"/>
                  <a:gd name="T70" fmla="*/ 73 w 325"/>
                  <a:gd name="T71" fmla="*/ 9 h 230"/>
                  <a:gd name="T72" fmla="*/ 62 w 325"/>
                  <a:gd name="T73" fmla="*/ 4 h 230"/>
                  <a:gd name="T74" fmla="*/ 60 w 325"/>
                  <a:gd name="T75" fmla="*/ 10 h 230"/>
                  <a:gd name="T76" fmla="*/ 60 w 325"/>
                  <a:gd name="T77" fmla="*/ 17 h 230"/>
                  <a:gd name="T78" fmla="*/ 62 w 325"/>
                  <a:gd name="T79" fmla="*/ 31 h 230"/>
                  <a:gd name="T80" fmla="*/ 64 w 325"/>
                  <a:gd name="T81" fmla="*/ 45 h 230"/>
                  <a:gd name="T82" fmla="*/ 68 w 325"/>
                  <a:gd name="T83" fmla="*/ 58 h 230"/>
                  <a:gd name="T84" fmla="*/ 73 w 325"/>
                  <a:gd name="T85" fmla="*/ 71 h 230"/>
                  <a:gd name="T86" fmla="*/ 81 w 325"/>
                  <a:gd name="T87" fmla="*/ 82 h 230"/>
                  <a:gd name="T88" fmla="*/ 89 w 325"/>
                  <a:gd name="T89" fmla="*/ 93 h 230"/>
                  <a:gd name="T90" fmla="*/ 98 w 325"/>
                  <a:gd name="T91" fmla="*/ 102 h 230"/>
                  <a:gd name="T92" fmla="*/ 108 w 325"/>
                  <a:gd name="T93" fmla="*/ 109 h 230"/>
                  <a:gd name="T94" fmla="*/ 108 w 325"/>
                  <a:gd name="T95" fmla="*/ 136 h 230"/>
                  <a:gd name="T96" fmla="*/ 37 w 325"/>
                  <a:gd name="T97" fmla="*/ 155 h 230"/>
                  <a:gd name="T98" fmla="*/ 30 w 325"/>
                  <a:gd name="T99" fmla="*/ 158 h 230"/>
                  <a:gd name="T100" fmla="*/ 23 w 325"/>
                  <a:gd name="T101" fmla="*/ 162 h 230"/>
                  <a:gd name="T102" fmla="*/ 17 w 325"/>
                  <a:gd name="T103" fmla="*/ 167 h 230"/>
                  <a:gd name="T104" fmla="*/ 10 w 325"/>
                  <a:gd name="T105" fmla="*/ 173 h 230"/>
                  <a:gd name="T106" fmla="*/ 7 w 325"/>
                  <a:gd name="T107" fmla="*/ 181 h 230"/>
                  <a:gd name="T108" fmla="*/ 3 w 325"/>
                  <a:gd name="T109" fmla="*/ 189 h 230"/>
                  <a:gd name="T110" fmla="*/ 0 w 325"/>
                  <a:gd name="T111" fmla="*/ 197 h 230"/>
                  <a:gd name="T112" fmla="*/ 0 w 325"/>
                  <a:gd name="T113" fmla="*/ 206 h 230"/>
                  <a:gd name="T114" fmla="*/ 0 w 325"/>
                  <a:gd name="T115" fmla="*/ 230 h 230"/>
                  <a:gd name="T116" fmla="*/ 325 w 325"/>
                  <a:gd name="T117" fmla="*/ 230 h 230"/>
                  <a:gd name="T118" fmla="*/ 325 w 325"/>
                  <a:gd name="T119" fmla="*/ 20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325" y="206"/>
                    </a:moveTo>
                    <a:lnTo>
                      <a:pt x="324" y="197"/>
                    </a:lnTo>
                    <a:lnTo>
                      <a:pt x="321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lnTo>
                      <a:pt x="216" y="136"/>
                    </a:lnTo>
                    <a:lnTo>
                      <a:pt x="216" y="112"/>
                    </a:lnTo>
                    <a:lnTo>
                      <a:pt x="226" y="104"/>
                    </a:lnTo>
                    <a:lnTo>
                      <a:pt x="236" y="95"/>
                    </a:lnTo>
                    <a:lnTo>
                      <a:pt x="244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2" y="48"/>
                    </a:lnTo>
                    <a:lnTo>
                      <a:pt x="265" y="33"/>
                    </a:lnTo>
                    <a:lnTo>
                      <a:pt x="266" y="19"/>
                    </a:lnTo>
                    <a:lnTo>
                      <a:pt x="254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09" y="18"/>
                    </a:lnTo>
                    <a:lnTo>
                      <a:pt x="197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3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7" y="15"/>
                    </a:lnTo>
                    <a:lnTo>
                      <a:pt x="102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0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3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8" y="102"/>
                    </a:lnTo>
                    <a:lnTo>
                      <a:pt x="108" y="109"/>
                    </a:lnTo>
                    <a:lnTo>
                      <a:pt x="108" y="136"/>
                    </a:lnTo>
                    <a:lnTo>
                      <a:pt x="37" y="155"/>
                    </a:lnTo>
                    <a:lnTo>
                      <a:pt x="30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0" y="173"/>
                    </a:lnTo>
                    <a:lnTo>
                      <a:pt x="7" y="181"/>
                    </a:lnTo>
                    <a:lnTo>
                      <a:pt x="3" y="189"/>
                    </a:lnTo>
                    <a:lnTo>
                      <a:pt x="0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3449">
                <a:extLst>
                  <a:ext uri="{FF2B5EF4-FFF2-40B4-BE49-F238E27FC236}">
                    <a16:creationId xmlns:a16="http://schemas.microsoft.com/office/drawing/2014/main" id="{F949108D-0744-47C3-BC81-E05D868C9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1613" y="5354638"/>
                <a:ext cx="79375" cy="36513"/>
              </a:xfrm>
              <a:custGeom>
                <a:avLst/>
                <a:gdLst>
                  <a:gd name="T0" fmla="*/ 104 w 199"/>
                  <a:gd name="T1" fmla="*/ 69 h 92"/>
                  <a:gd name="T2" fmla="*/ 109 w 199"/>
                  <a:gd name="T3" fmla="*/ 67 h 92"/>
                  <a:gd name="T4" fmla="*/ 114 w 199"/>
                  <a:gd name="T5" fmla="*/ 66 h 92"/>
                  <a:gd name="T6" fmla="*/ 116 w 199"/>
                  <a:gd name="T7" fmla="*/ 67 h 92"/>
                  <a:gd name="T8" fmla="*/ 119 w 199"/>
                  <a:gd name="T9" fmla="*/ 68 h 92"/>
                  <a:gd name="T10" fmla="*/ 122 w 199"/>
                  <a:gd name="T11" fmla="*/ 69 h 92"/>
                  <a:gd name="T12" fmla="*/ 123 w 199"/>
                  <a:gd name="T13" fmla="*/ 72 h 92"/>
                  <a:gd name="T14" fmla="*/ 125 w 199"/>
                  <a:gd name="T15" fmla="*/ 76 h 92"/>
                  <a:gd name="T16" fmla="*/ 129 w 199"/>
                  <a:gd name="T17" fmla="*/ 78 h 92"/>
                  <a:gd name="T18" fmla="*/ 133 w 199"/>
                  <a:gd name="T19" fmla="*/ 82 h 92"/>
                  <a:gd name="T20" fmla="*/ 137 w 199"/>
                  <a:gd name="T21" fmla="*/ 85 h 92"/>
                  <a:gd name="T22" fmla="*/ 149 w 199"/>
                  <a:gd name="T23" fmla="*/ 89 h 92"/>
                  <a:gd name="T24" fmla="*/ 161 w 199"/>
                  <a:gd name="T25" fmla="*/ 92 h 92"/>
                  <a:gd name="T26" fmla="*/ 173 w 199"/>
                  <a:gd name="T27" fmla="*/ 92 h 92"/>
                  <a:gd name="T28" fmla="*/ 183 w 199"/>
                  <a:gd name="T29" fmla="*/ 92 h 92"/>
                  <a:gd name="T30" fmla="*/ 192 w 199"/>
                  <a:gd name="T31" fmla="*/ 91 h 92"/>
                  <a:gd name="T32" fmla="*/ 199 w 199"/>
                  <a:gd name="T33" fmla="*/ 90 h 92"/>
                  <a:gd name="T34" fmla="*/ 196 w 199"/>
                  <a:gd name="T35" fmla="*/ 80 h 92"/>
                  <a:gd name="T36" fmla="*/ 194 w 199"/>
                  <a:gd name="T37" fmla="*/ 71 h 92"/>
                  <a:gd name="T38" fmla="*/ 190 w 199"/>
                  <a:gd name="T39" fmla="*/ 63 h 92"/>
                  <a:gd name="T40" fmla="*/ 186 w 199"/>
                  <a:gd name="T41" fmla="*/ 54 h 92"/>
                  <a:gd name="T42" fmla="*/ 181 w 199"/>
                  <a:gd name="T43" fmla="*/ 46 h 92"/>
                  <a:gd name="T44" fmla="*/ 176 w 199"/>
                  <a:gd name="T45" fmla="*/ 39 h 92"/>
                  <a:gd name="T46" fmla="*/ 169 w 199"/>
                  <a:gd name="T47" fmla="*/ 32 h 92"/>
                  <a:gd name="T48" fmla="*/ 163 w 199"/>
                  <a:gd name="T49" fmla="*/ 26 h 92"/>
                  <a:gd name="T50" fmla="*/ 156 w 199"/>
                  <a:gd name="T51" fmla="*/ 21 h 92"/>
                  <a:gd name="T52" fmla="*/ 149 w 199"/>
                  <a:gd name="T53" fmla="*/ 15 h 92"/>
                  <a:gd name="T54" fmla="*/ 141 w 199"/>
                  <a:gd name="T55" fmla="*/ 10 h 92"/>
                  <a:gd name="T56" fmla="*/ 133 w 199"/>
                  <a:gd name="T57" fmla="*/ 6 h 92"/>
                  <a:gd name="T58" fmla="*/ 124 w 199"/>
                  <a:gd name="T59" fmla="*/ 4 h 92"/>
                  <a:gd name="T60" fmla="*/ 115 w 199"/>
                  <a:gd name="T61" fmla="*/ 1 h 92"/>
                  <a:gd name="T62" fmla="*/ 106 w 199"/>
                  <a:gd name="T63" fmla="*/ 0 h 92"/>
                  <a:gd name="T64" fmla="*/ 97 w 199"/>
                  <a:gd name="T65" fmla="*/ 0 h 92"/>
                  <a:gd name="T66" fmla="*/ 89 w 199"/>
                  <a:gd name="T67" fmla="*/ 0 h 92"/>
                  <a:gd name="T68" fmla="*/ 81 w 199"/>
                  <a:gd name="T69" fmla="*/ 1 h 92"/>
                  <a:gd name="T70" fmla="*/ 73 w 199"/>
                  <a:gd name="T71" fmla="*/ 4 h 92"/>
                  <a:gd name="T72" fmla="*/ 65 w 199"/>
                  <a:gd name="T73" fmla="*/ 5 h 92"/>
                  <a:gd name="T74" fmla="*/ 57 w 199"/>
                  <a:gd name="T75" fmla="*/ 9 h 92"/>
                  <a:gd name="T76" fmla="*/ 51 w 199"/>
                  <a:gd name="T77" fmla="*/ 13 h 92"/>
                  <a:gd name="T78" fmla="*/ 43 w 199"/>
                  <a:gd name="T79" fmla="*/ 17 h 92"/>
                  <a:gd name="T80" fmla="*/ 37 w 199"/>
                  <a:gd name="T81" fmla="*/ 22 h 92"/>
                  <a:gd name="T82" fmla="*/ 25 w 199"/>
                  <a:gd name="T83" fmla="*/ 32 h 92"/>
                  <a:gd name="T84" fmla="*/ 15 w 199"/>
                  <a:gd name="T85" fmla="*/ 45 h 92"/>
                  <a:gd name="T86" fmla="*/ 6 w 199"/>
                  <a:gd name="T87" fmla="*/ 60 h 92"/>
                  <a:gd name="T88" fmla="*/ 0 w 199"/>
                  <a:gd name="T89" fmla="*/ 76 h 92"/>
                  <a:gd name="T90" fmla="*/ 1 w 199"/>
                  <a:gd name="T91" fmla="*/ 75 h 92"/>
                  <a:gd name="T92" fmla="*/ 10 w 199"/>
                  <a:gd name="T93" fmla="*/ 80 h 92"/>
                  <a:gd name="T94" fmla="*/ 21 w 199"/>
                  <a:gd name="T95" fmla="*/ 84 h 92"/>
                  <a:gd name="T96" fmla="*/ 36 w 199"/>
                  <a:gd name="T97" fmla="*/ 86 h 92"/>
                  <a:gd name="T98" fmla="*/ 50 w 199"/>
                  <a:gd name="T99" fmla="*/ 87 h 92"/>
                  <a:gd name="T100" fmla="*/ 65 w 199"/>
                  <a:gd name="T101" fmla="*/ 86 h 92"/>
                  <a:gd name="T102" fmla="*/ 79 w 199"/>
                  <a:gd name="T103" fmla="*/ 84 h 92"/>
                  <a:gd name="T104" fmla="*/ 87 w 199"/>
                  <a:gd name="T105" fmla="*/ 81 h 92"/>
                  <a:gd name="T106" fmla="*/ 93 w 199"/>
                  <a:gd name="T107" fmla="*/ 77 h 92"/>
                  <a:gd name="T108" fmla="*/ 98 w 199"/>
                  <a:gd name="T109" fmla="*/ 75 h 92"/>
                  <a:gd name="T110" fmla="*/ 104 w 199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9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6" y="67"/>
                    </a:lnTo>
                    <a:lnTo>
                      <a:pt x="119" y="68"/>
                    </a:lnTo>
                    <a:lnTo>
                      <a:pt x="122" y="69"/>
                    </a:lnTo>
                    <a:lnTo>
                      <a:pt x="123" y="72"/>
                    </a:lnTo>
                    <a:lnTo>
                      <a:pt x="125" y="76"/>
                    </a:lnTo>
                    <a:lnTo>
                      <a:pt x="129" y="78"/>
                    </a:lnTo>
                    <a:lnTo>
                      <a:pt x="133" y="82"/>
                    </a:lnTo>
                    <a:lnTo>
                      <a:pt x="137" y="85"/>
                    </a:lnTo>
                    <a:lnTo>
                      <a:pt x="149" y="89"/>
                    </a:lnTo>
                    <a:lnTo>
                      <a:pt x="161" y="92"/>
                    </a:lnTo>
                    <a:lnTo>
                      <a:pt x="173" y="92"/>
                    </a:lnTo>
                    <a:lnTo>
                      <a:pt x="183" y="92"/>
                    </a:lnTo>
                    <a:lnTo>
                      <a:pt x="192" y="91"/>
                    </a:lnTo>
                    <a:lnTo>
                      <a:pt x="199" y="90"/>
                    </a:lnTo>
                    <a:lnTo>
                      <a:pt x="196" y="80"/>
                    </a:lnTo>
                    <a:lnTo>
                      <a:pt x="194" y="71"/>
                    </a:lnTo>
                    <a:lnTo>
                      <a:pt x="190" y="63"/>
                    </a:lnTo>
                    <a:lnTo>
                      <a:pt x="186" y="54"/>
                    </a:lnTo>
                    <a:lnTo>
                      <a:pt x="181" y="46"/>
                    </a:lnTo>
                    <a:lnTo>
                      <a:pt x="176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6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3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9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5" y="5"/>
                    </a:lnTo>
                    <a:lnTo>
                      <a:pt x="57" y="9"/>
                    </a:lnTo>
                    <a:lnTo>
                      <a:pt x="51" y="13"/>
                    </a:lnTo>
                    <a:lnTo>
                      <a:pt x="43" y="17"/>
                    </a:lnTo>
                    <a:lnTo>
                      <a:pt x="37" y="22"/>
                    </a:lnTo>
                    <a:lnTo>
                      <a:pt x="25" y="32"/>
                    </a:lnTo>
                    <a:lnTo>
                      <a:pt x="15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1" y="84"/>
                    </a:lnTo>
                    <a:lnTo>
                      <a:pt x="36" y="86"/>
                    </a:lnTo>
                    <a:lnTo>
                      <a:pt x="50" y="87"/>
                    </a:lnTo>
                    <a:lnTo>
                      <a:pt x="65" y="86"/>
                    </a:lnTo>
                    <a:lnTo>
                      <a:pt x="79" y="84"/>
                    </a:lnTo>
                    <a:lnTo>
                      <a:pt x="87" y="81"/>
                    </a:lnTo>
                    <a:lnTo>
                      <a:pt x="93" y="77"/>
                    </a:lnTo>
                    <a:lnTo>
                      <a:pt x="98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3450">
                <a:extLst>
                  <a:ext uri="{FF2B5EF4-FFF2-40B4-BE49-F238E27FC236}">
                    <a16:creationId xmlns:a16="http://schemas.microsoft.com/office/drawing/2014/main" id="{6F154F1F-B1E6-4076-83E3-BDAD82C73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58613" y="5392738"/>
                <a:ext cx="128587" cy="90488"/>
              </a:xfrm>
              <a:custGeom>
                <a:avLst/>
                <a:gdLst>
                  <a:gd name="T0" fmla="*/ 289 w 325"/>
                  <a:gd name="T1" fmla="*/ 154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0 h 230"/>
                  <a:gd name="T16" fmla="*/ 263 w 325"/>
                  <a:gd name="T17" fmla="*/ 48 h 230"/>
                  <a:gd name="T18" fmla="*/ 266 w 325"/>
                  <a:gd name="T19" fmla="*/ 33 h 230"/>
                  <a:gd name="T20" fmla="*/ 267 w 325"/>
                  <a:gd name="T21" fmla="*/ 19 h 230"/>
                  <a:gd name="T22" fmla="*/ 256 w 325"/>
                  <a:gd name="T23" fmla="*/ 22 h 230"/>
                  <a:gd name="T24" fmla="*/ 243 w 325"/>
                  <a:gd name="T25" fmla="*/ 22 h 230"/>
                  <a:gd name="T26" fmla="*/ 234 w 325"/>
                  <a:gd name="T27" fmla="*/ 22 h 230"/>
                  <a:gd name="T28" fmla="*/ 225 w 325"/>
                  <a:gd name="T29" fmla="*/ 21 h 230"/>
                  <a:gd name="T30" fmla="*/ 211 w 325"/>
                  <a:gd name="T31" fmla="*/ 18 h 230"/>
                  <a:gd name="T32" fmla="*/ 198 w 325"/>
                  <a:gd name="T33" fmla="*/ 13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6 h 230"/>
                  <a:gd name="T42" fmla="*/ 157 w 325"/>
                  <a:gd name="T43" fmla="*/ 10 h 230"/>
                  <a:gd name="T44" fmla="*/ 149 w 325"/>
                  <a:gd name="T45" fmla="*/ 12 h 230"/>
                  <a:gd name="T46" fmla="*/ 134 w 325"/>
                  <a:gd name="T47" fmla="*/ 14 h 230"/>
                  <a:gd name="T48" fmla="*/ 118 w 325"/>
                  <a:gd name="T49" fmla="*/ 15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5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9 w 325"/>
                  <a:gd name="T75" fmla="*/ 102 h 230"/>
                  <a:gd name="T76" fmla="*/ 109 w 325"/>
                  <a:gd name="T77" fmla="*/ 109 h 230"/>
                  <a:gd name="T78" fmla="*/ 109 w 325"/>
                  <a:gd name="T79" fmla="*/ 136 h 230"/>
                  <a:gd name="T80" fmla="*/ 39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2 h 230"/>
                  <a:gd name="T86" fmla="*/ 17 w 325"/>
                  <a:gd name="T87" fmla="*/ 167 h 230"/>
                  <a:gd name="T88" fmla="*/ 12 w 325"/>
                  <a:gd name="T89" fmla="*/ 173 h 230"/>
                  <a:gd name="T90" fmla="*/ 7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7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7 h 230"/>
                  <a:gd name="T106" fmla="*/ 322 w 325"/>
                  <a:gd name="T107" fmla="*/ 189 h 230"/>
                  <a:gd name="T108" fmla="*/ 319 w 325"/>
                  <a:gd name="T109" fmla="*/ 181 h 230"/>
                  <a:gd name="T110" fmla="*/ 315 w 325"/>
                  <a:gd name="T111" fmla="*/ 173 h 230"/>
                  <a:gd name="T112" fmla="*/ 310 w 325"/>
                  <a:gd name="T113" fmla="*/ 167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4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4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3" y="48"/>
                    </a:lnTo>
                    <a:lnTo>
                      <a:pt x="266" y="33"/>
                    </a:lnTo>
                    <a:lnTo>
                      <a:pt x="267" y="19"/>
                    </a:lnTo>
                    <a:lnTo>
                      <a:pt x="256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11" y="18"/>
                    </a:lnTo>
                    <a:lnTo>
                      <a:pt x="198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8" y="15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5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9" y="102"/>
                    </a:lnTo>
                    <a:lnTo>
                      <a:pt x="109" y="109"/>
                    </a:lnTo>
                    <a:lnTo>
                      <a:pt x="109" y="136"/>
                    </a:lnTo>
                    <a:lnTo>
                      <a:pt x="39" y="155"/>
                    </a:lnTo>
                    <a:lnTo>
                      <a:pt x="31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2" y="173"/>
                    </a:lnTo>
                    <a:lnTo>
                      <a:pt x="7" y="181"/>
                    </a:lnTo>
                    <a:lnTo>
                      <a:pt x="4" y="189"/>
                    </a:lnTo>
                    <a:lnTo>
                      <a:pt x="1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7"/>
                    </a:lnTo>
                    <a:lnTo>
                      <a:pt x="322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3451">
                <a:extLst>
                  <a:ext uri="{FF2B5EF4-FFF2-40B4-BE49-F238E27FC236}">
                    <a16:creationId xmlns:a16="http://schemas.microsoft.com/office/drawing/2014/main" id="{13FCB2F9-45A8-4E99-B7C0-2269B71267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4013" y="5354638"/>
                <a:ext cx="79375" cy="36513"/>
              </a:xfrm>
              <a:custGeom>
                <a:avLst/>
                <a:gdLst>
                  <a:gd name="T0" fmla="*/ 104 w 198"/>
                  <a:gd name="T1" fmla="*/ 69 h 92"/>
                  <a:gd name="T2" fmla="*/ 109 w 198"/>
                  <a:gd name="T3" fmla="*/ 67 h 92"/>
                  <a:gd name="T4" fmla="*/ 114 w 198"/>
                  <a:gd name="T5" fmla="*/ 66 h 92"/>
                  <a:gd name="T6" fmla="*/ 117 w 198"/>
                  <a:gd name="T7" fmla="*/ 67 h 92"/>
                  <a:gd name="T8" fmla="*/ 119 w 198"/>
                  <a:gd name="T9" fmla="*/ 68 h 92"/>
                  <a:gd name="T10" fmla="*/ 121 w 198"/>
                  <a:gd name="T11" fmla="*/ 69 h 92"/>
                  <a:gd name="T12" fmla="*/ 123 w 198"/>
                  <a:gd name="T13" fmla="*/ 72 h 92"/>
                  <a:gd name="T14" fmla="*/ 126 w 198"/>
                  <a:gd name="T15" fmla="*/ 76 h 92"/>
                  <a:gd name="T16" fmla="*/ 128 w 198"/>
                  <a:gd name="T17" fmla="*/ 78 h 92"/>
                  <a:gd name="T18" fmla="*/ 132 w 198"/>
                  <a:gd name="T19" fmla="*/ 82 h 92"/>
                  <a:gd name="T20" fmla="*/ 137 w 198"/>
                  <a:gd name="T21" fmla="*/ 85 h 92"/>
                  <a:gd name="T22" fmla="*/ 148 w 198"/>
                  <a:gd name="T23" fmla="*/ 89 h 92"/>
                  <a:gd name="T24" fmla="*/ 162 w 198"/>
                  <a:gd name="T25" fmla="*/ 92 h 92"/>
                  <a:gd name="T26" fmla="*/ 173 w 198"/>
                  <a:gd name="T27" fmla="*/ 92 h 92"/>
                  <a:gd name="T28" fmla="*/ 184 w 198"/>
                  <a:gd name="T29" fmla="*/ 92 h 92"/>
                  <a:gd name="T30" fmla="*/ 191 w 198"/>
                  <a:gd name="T31" fmla="*/ 91 h 92"/>
                  <a:gd name="T32" fmla="*/ 198 w 198"/>
                  <a:gd name="T33" fmla="*/ 90 h 92"/>
                  <a:gd name="T34" fmla="*/ 196 w 198"/>
                  <a:gd name="T35" fmla="*/ 80 h 92"/>
                  <a:gd name="T36" fmla="*/ 193 w 198"/>
                  <a:gd name="T37" fmla="*/ 71 h 92"/>
                  <a:gd name="T38" fmla="*/ 190 w 198"/>
                  <a:gd name="T39" fmla="*/ 63 h 92"/>
                  <a:gd name="T40" fmla="*/ 185 w 198"/>
                  <a:gd name="T41" fmla="*/ 54 h 92"/>
                  <a:gd name="T42" fmla="*/ 181 w 198"/>
                  <a:gd name="T43" fmla="*/ 46 h 92"/>
                  <a:gd name="T44" fmla="*/ 175 w 198"/>
                  <a:gd name="T45" fmla="*/ 39 h 92"/>
                  <a:gd name="T46" fmla="*/ 169 w 198"/>
                  <a:gd name="T47" fmla="*/ 32 h 92"/>
                  <a:gd name="T48" fmla="*/ 163 w 198"/>
                  <a:gd name="T49" fmla="*/ 26 h 92"/>
                  <a:gd name="T50" fmla="*/ 155 w 198"/>
                  <a:gd name="T51" fmla="*/ 21 h 92"/>
                  <a:gd name="T52" fmla="*/ 149 w 198"/>
                  <a:gd name="T53" fmla="*/ 15 h 92"/>
                  <a:gd name="T54" fmla="*/ 141 w 198"/>
                  <a:gd name="T55" fmla="*/ 10 h 92"/>
                  <a:gd name="T56" fmla="*/ 132 w 198"/>
                  <a:gd name="T57" fmla="*/ 6 h 92"/>
                  <a:gd name="T58" fmla="*/ 124 w 198"/>
                  <a:gd name="T59" fmla="*/ 4 h 92"/>
                  <a:gd name="T60" fmla="*/ 115 w 198"/>
                  <a:gd name="T61" fmla="*/ 1 h 92"/>
                  <a:gd name="T62" fmla="*/ 106 w 198"/>
                  <a:gd name="T63" fmla="*/ 0 h 92"/>
                  <a:gd name="T64" fmla="*/ 97 w 198"/>
                  <a:gd name="T65" fmla="*/ 0 h 92"/>
                  <a:gd name="T66" fmla="*/ 88 w 198"/>
                  <a:gd name="T67" fmla="*/ 0 h 92"/>
                  <a:gd name="T68" fmla="*/ 81 w 198"/>
                  <a:gd name="T69" fmla="*/ 1 h 92"/>
                  <a:gd name="T70" fmla="*/ 73 w 198"/>
                  <a:gd name="T71" fmla="*/ 4 h 92"/>
                  <a:gd name="T72" fmla="*/ 64 w 198"/>
                  <a:gd name="T73" fmla="*/ 5 h 92"/>
                  <a:gd name="T74" fmla="*/ 58 w 198"/>
                  <a:gd name="T75" fmla="*/ 9 h 92"/>
                  <a:gd name="T76" fmla="*/ 50 w 198"/>
                  <a:gd name="T77" fmla="*/ 13 h 92"/>
                  <a:gd name="T78" fmla="*/ 44 w 198"/>
                  <a:gd name="T79" fmla="*/ 17 h 92"/>
                  <a:gd name="T80" fmla="*/ 37 w 198"/>
                  <a:gd name="T81" fmla="*/ 22 h 92"/>
                  <a:gd name="T82" fmla="*/ 24 w 198"/>
                  <a:gd name="T83" fmla="*/ 32 h 92"/>
                  <a:gd name="T84" fmla="*/ 14 w 198"/>
                  <a:gd name="T85" fmla="*/ 45 h 92"/>
                  <a:gd name="T86" fmla="*/ 6 w 198"/>
                  <a:gd name="T87" fmla="*/ 60 h 92"/>
                  <a:gd name="T88" fmla="*/ 0 w 198"/>
                  <a:gd name="T89" fmla="*/ 76 h 92"/>
                  <a:gd name="T90" fmla="*/ 1 w 198"/>
                  <a:gd name="T91" fmla="*/ 75 h 92"/>
                  <a:gd name="T92" fmla="*/ 10 w 198"/>
                  <a:gd name="T93" fmla="*/ 80 h 92"/>
                  <a:gd name="T94" fmla="*/ 22 w 198"/>
                  <a:gd name="T95" fmla="*/ 84 h 92"/>
                  <a:gd name="T96" fmla="*/ 35 w 198"/>
                  <a:gd name="T97" fmla="*/ 86 h 92"/>
                  <a:gd name="T98" fmla="*/ 50 w 198"/>
                  <a:gd name="T99" fmla="*/ 87 h 92"/>
                  <a:gd name="T100" fmla="*/ 64 w 198"/>
                  <a:gd name="T101" fmla="*/ 86 h 92"/>
                  <a:gd name="T102" fmla="*/ 79 w 198"/>
                  <a:gd name="T103" fmla="*/ 84 h 92"/>
                  <a:gd name="T104" fmla="*/ 86 w 198"/>
                  <a:gd name="T105" fmla="*/ 81 h 92"/>
                  <a:gd name="T106" fmla="*/ 92 w 198"/>
                  <a:gd name="T107" fmla="*/ 77 h 92"/>
                  <a:gd name="T108" fmla="*/ 99 w 198"/>
                  <a:gd name="T109" fmla="*/ 75 h 92"/>
                  <a:gd name="T110" fmla="*/ 104 w 198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8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7" y="67"/>
                    </a:lnTo>
                    <a:lnTo>
                      <a:pt x="119" y="68"/>
                    </a:lnTo>
                    <a:lnTo>
                      <a:pt x="121" y="69"/>
                    </a:lnTo>
                    <a:lnTo>
                      <a:pt x="123" y="72"/>
                    </a:lnTo>
                    <a:lnTo>
                      <a:pt x="126" y="76"/>
                    </a:lnTo>
                    <a:lnTo>
                      <a:pt x="128" y="78"/>
                    </a:lnTo>
                    <a:lnTo>
                      <a:pt x="132" y="82"/>
                    </a:lnTo>
                    <a:lnTo>
                      <a:pt x="137" y="85"/>
                    </a:lnTo>
                    <a:lnTo>
                      <a:pt x="148" y="89"/>
                    </a:lnTo>
                    <a:lnTo>
                      <a:pt x="162" y="92"/>
                    </a:lnTo>
                    <a:lnTo>
                      <a:pt x="173" y="92"/>
                    </a:lnTo>
                    <a:lnTo>
                      <a:pt x="184" y="92"/>
                    </a:lnTo>
                    <a:lnTo>
                      <a:pt x="191" y="91"/>
                    </a:lnTo>
                    <a:lnTo>
                      <a:pt x="198" y="90"/>
                    </a:lnTo>
                    <a:lnTo>
                      <a:pt x="196" y="80"/>
                    </a:lnTo>
                    <a:lnTo>
                      <a:pt x="193" y="71"/>
                    </a:lnTo>
                    <a:lnTo>
                      <a:pt x="190" y="63"/>
                    </a:lnTo>
                    <a:lnTo>
                      <a:pt x="185" y="54"/>
                    </a:lnTo>
                    <a:lnTo>
                      <a:pt x="181" y="46"/>
                    </a:lnTo>
                    <a:lnTo>
                      <a:pt x="175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5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2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4" y="5"/>
                    </a:lnTo>
                    <a:lnTo>
                      <a:pt x="58" y="9"/>
                    </a:lnTo>
                    <a:lnTo>
                      <a:pt x="50" y="13"/>
                    </a:lnTo>
                    <a:lnTo>
                      <a:pt x="44" y="17"/>
                    </a:lnTo>
                    <a:lnTo>
                      <a:pt x="37" y="22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2" y="84"/>
                    </a:lnTo>
                    <a:lnTo>
                      <a:pt x="35" y="86"/>
                    </a:lnTo>
                    <a:lnTo>
                      <a:pt x="50" y="87"/>
                    </a:lnTo>
                    <a:lnTo>
                      <a:pt x="64" y="86"/>
                    </a:lnTo>
                    <a:lnTo>
                      <a:pt x="79" y="84"/>
                    </a:lnTo>
                    <a:lnTo>
                      <a:pt x="86" y="81"/>
                    </a:lnTo>
                    <a:lnTo>
                      <a:pt x="92" y="77"/>
                    </a:lnTo>
                    <a:lnTo>
                      <a:pt x="99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3452">
                <a:extLst>
                  <a:ext uri="{FF2B5EF4-FFF2-40B4-BE49-F238E27FC236}">
                    <a16:creationId xmlns:a16="http://schemas.microsoft.com/office/drawing/2014/main" id="{2B0B0156-F3F8-432C-904E-02DCD27632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3050" y="5507038"/>
                <a:ext cx="79375" cy="36513"/>
              </a:xfrm>
              <a:custGeom>
                <a:avLst/>
                <a:gdLst>
                  <a:gd name="T0" fmla="*/ 0 w 197"/>
                  <a:gd name="T1" fmla="*/ 75 h 93"/>
                  <a:gd name="T2" fmla="*/ 0 w 197"/>
                  <a:gd name="T3" fmla="*/ 74 h 93"/>
                  <a:gd name="T4" fmla="*/ 9 w 197"/>
                  <a:gd name="T5" fmla="*/ 79 h 93"/>
                  <a:gd name="T6" fmla="*/ 22 w 197"/>
                  <a:gd name="T7" fmla="*/ 82 h 93"/>
                  <a:gd name="T8" fmla="*/ 34 w 197"/>
                  <a:gd name="T9" fmla="*/ 85 h 93"/>
                  <a:gd name="T10" fmla="*/ 50 w 197"/>
                  <a:gd name="T11" fmla="*/ 86 h 93"/>
                  <a:gd name="T12" fmla="*/ 64 w 197"/>
                  <a:gd name="T13" fmla="*/ 86 h 93"/>
                  <a:gd name="T14" fmla="*/ 79 w 197"/>
                  <a:gd name="T15" fmla="*/ 82 h 93"/>
                  <a:gd name="T16" fmla="*/ 86 w 197"/>
                  <a:gd name="T17" fmla="*/ 80 h 93"/>
                  <a:gd name="T18" fmla="*/ 92 w 197"/>
                  <a:gd name="T19" fmla="*/ 77 h 93"/>
                  <a:gd name="T20" fmla="*/ 99 w 197"/>
                  <a:gd name="T21" fmla="*/ 74 h 93"/>
                  <a:gd name="T22" fmla="*/ 104 w 197"/>
                  <a:gd name="T23" fmla="*/ 68 h 93"/>
                  <a:gd name="T24" fmla="*/ 108 w 197"/>
                  <a:gd name="T25" fmla="*/ 66 h 93"/>
                  <a:gd name="T26" fmla="*/ 114 w 197"/>
                  <a:gd name="T27" fmla="*/ 66 h 93"/>
                  <a:gd name="T28" fmla="*/ 117 w 197"/>
                  <a:gd name="T29" fmla="*/ 66 h 93"/>
                  <a:gd name="T30" fmla="*/ 119 w 197"/>
                  <a:gd name="T31" fmla="*/ 67 h 93"/>
                  <a:gd name="T32" fmla="*/ 120 w 197"/>
                  <a:gd name="T33" fmla="*/ 70 h 93"/>
                  <a:gd name="T34" fmla="*/ 123 w 197"/>
                  <a:gd name="T35" fmla="*/ 72 h 93"/>
                  <a:gd name="T36" fmla="*/ 124 w 197"/>
                  <a:gd name="T37" fmla="*/ 75 h 93"/>
                  <a:gd name="T38" fmla="*/ 128 w 197"/>
                  <a:gd name="T39" fmla="*/ 79 h 93"/>
                  <a:gd name="T40" fmla="*/ 132 w 197"/>
                  <a:gd name="T41" fmla="*/ 81 h 93"/>
                  <a:gd name="T42" fmla="*/ 137 w 197"/>
                  <a:gd name="T43" fmla="*/ 84 h 93"/>
                  <a:gd name="T44" fmla="*/ 147 w 197"/>
                  <a:gd name="T45" fmla="*/ 89 h 93"/>
                  <a:gd name="T46" fmla="*/ 161 w 197"/>
                  <a:gd name="T47" fmla="*/ 91 h 93"/>
                  <a:gd name="T48" fmla="*/ 173 w 197"/>
                  <a:gd name="T49" fmla="*/ 93 h 93"/>
                  <a:gd name="T50" fmla="*/ 183 w 197"/>
                  <a:gd name="T51" fmla="*/ 93 h 93"/>
                  <a:gd name="T52" fmla="*/ 191 w 197"/>
                  <a:gd name="T53" fmla="*/ 91 h 93"/>
                  <a:gd name="T54" fmla="*/ 197 w 197"/>
                  <a:gd name="T55" fmla="*/ 89 h 93"/>
                  <a:gd name="T56" fmla="*/ 196 w 197"/>
                  <a:gd name="T57" fmla="*/ 80 h 93"/>
                  <a:gd name="T58" fmla="*/ 192 w 197"/>
                  <a:gd name="T59" fmla="*/ 71 h 93"/>
                  <a:gd name="T60" fmla="*/ 190 w 197"/>
                  <a:gd name="T61" fmla="*/ 62 h 93"/>
                  <a:gd name="T62" fmla="*/ 185 w 197"/>
                  <a:gd name="T63" fmla="*/ 54 h 93"/>
                  <a:gd name="T64" fmla="*/ 181 w 197"/>
                  <a:gd name="T65" fmla="*/ 45 h 93"/>
                  <a:gd name="T66" fmla="*/ 174 w 197"/>
                  <a:gd name="T67" fmla="*/ 39 h 93"/>
                  <a:gd name="T68" fmla="*/ 169 w 197"/>
                  <a:gd name="T69" fmla="*/ 31 h 93"/>
                  <a:gd name="T70" fmla="*/ 163 w 197"/>
                  <a:gd name="T71" fmla="*/ 26 h 93"/>
                  <a:gd name="T72" fmla="*/ 155 w 197"/>
                  <a:gd name="T73" fmla="*/ 20 h 93"/>
                  <a:gd name="T74" fmla="*/ 149 w 197"/>
                  <a:gd name="T75" fmla="*/ 14 h 93"/>
                  <a:gd name="T76" fmla="*/ 141 w 197"/>
                  <a:gd name="T77" fmla="*/ 11 h 93"/>
                  <a:gd name="T78" fmla="*/ 132 w 197"/>
                  <a:gd name="T79" fmla="*/ 7 h 93"/>
                  <a:gd name="T80" fmla="*/ 124 w 197"/>
                  <a:gd name="T81" fmla="*/ 4 h 93"/>
                  <a:gd name="T82" fmla="*/ 115 w 197"/>
                  <a:gd name="T83" fmla="*/ 2 h 93"/>
                  <a:gd name="T84" fmla="*/ 106 w 197"/>
                  <a:gd name="T85" fmla="*/ 0 h 93"/>
                  <a:gd name="T86" fmla="*/ 97 w 197"/>
                  <a:gd name="T87" fmla="*/ 0 h 93"/>
                  <a:gd name="T88" fmla="*/ 88 w 197"/>
                  <a:gd name="T89" fmla="*/ 0 h 93"/>
                  <a:gd name="T90" fmla="*/ 81 w 197"/>
                  <a:gd name="T91" fmla="*/ 2 h 93"/>
                  <a:gd name="T92" fmla="*/ 72 w 197"/>
                  <a:gd name="T93" fmla="*/ 3 h 93"/>
                  <a:gd name="T94" fmla="*/ 64 w 197"/>
                  <a:gd name="T95" fmla="*/ 5 h 93"/>
                  <a:gd name="T96" fmla="*/ 57 w 197"/>
                  <a:gd name="T97" fmla="*/ 8 h 93"/>
                  <a:gd name="T98" fmla="*/ 50 w 197"/>
                  <a:gd name="T99" fmla="*/ 12 h 93"/>
                  <a:gd name="T100" fmla="*/ 43 w 197"/>
                  <a:gd name="T101" fmla="*/ 16 h 93"/>
                  <a:gd name="T102" fmla="*/ 36 w 197"/>
                  <a:gd name="T103" fmla="*/ 21 h 93"/>
                  <a:gd name="T104" fmla="*/ 24 w 197"/>
                  <a:gd name="T105" fmla="*/ 32 h 93"/>
                  <a:gd name="T106" fmla="*/ 14 w 197"/>
                  <a:gd name="T107" fmla="*/ 45 h 93"/>
                  <a:gd name="T108" fmla="*/ 6 w 197"/>
                  <a:gd name="T109" fmla="*/ 59 h 93"/>
                  <a:gd name="T110" fmla="*/ 0 w 197"/>
                  <a:gd name="T111" fmla="*/ 7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7" h="93">
                    <a:moveTo>
                      <a:pt x="0" y="75"/>
                    </a:moveTo>
                    <a:lnTo>
                      <a:pt x="0" y="74"/>
                    </a:lnTo>
                    <a:lnTo>
                      <a:pt x="9" y="79"/>
                    </a:lnTo>
                    <a:lnTo>
                      <a:pt x="22" y="82"/>
                    </a:lnTo>
                    <a:lnTo>
                      <a:pt x="34" y="85"/>
                    </a:lnTo>
                    <a:lnTo>
                      <a:pt x="50" y="86"/>
                    </a:lnTo>
                    <a:lnTo>
                      <a:pt x="64" y="86"/>
                    </a:lnTo>
                    <a:lnTo>
                      <a:pt x="79" y="82"/>
                    </a:lnTo>
                    <a:lnTo>
                      <a:pt x="86" y="80"/>
                    </a:lnTo>
                    <a:lnTo>
                      <a:pt x="92" y="77"/>
                    </a:lnTo>
                    <a:lnTo>
                      <a:pt x="99" y="74"/>
                    </a:lnTo>
                    <a:lnTo>
                      <a:pt x="104" y="68"/>
                    </a:lnTo>
                    <a:lnTo>
                      <a:pt x="108" y="66"/>
                    </a:lnTo>
                    <a:lnTo>
                      <a:pt x="114" y="66"/>
                    </a:lnTo>
                    <a:lnTo>
                      <a:pt x="117" y="66"/>
                    </a:lnTo>
                    <a:lnTo>
                      <a:pt x="119" y="67"/>
                    </a:lnTo>
                    <a:lnTo>
                      <a:pt x="120" y="70"/>
                    </a:lnTo>
                    <a:lnTo>
                      <a:pt x="123" y="72"/>
                    </a:lnTo>
                    <a:lnTo>
                      <a:pt x="124" y="75"/>
                    </a:lnTo>
                    <a:lnTo>
                      <a:pt x="128" y="79"/>
                    </a:lnTo>
                    <a:lnTo>
                      <a:pt x="132" y="81"/>
                    </a:lnTo>
                    <a:lnTo>
                      <a:pt x="137" y="84"/>
                    </a:lnTo>
                    <a:lnTo>
                      <a:pt x="147" y="89"/>
                    </a:lnTo>
                    <a:lnTo>
                      <a:pt x="161" y="91"/>
                    </a:lnTo>
                    <a:lnTo>
                      <a:pt x="173" y="93"/>
                    </a:lnTo>
                    <a:lnTo>
                      <a:pt x="183" y="93"/>
                    </a:lnTo>
                    <a:lnTo>
                      <a:pt x="191" y="91"/>
                    </a:lnTo>
                    <a:lnTo>
                      <a:pt x="197" y="89"/>
                    </a:lnTo>
                    <a:lnTo>
                      <a:pt x="196" y="80"/>
                    </a:lnTo>
                    <a:lnTo>
                      <a:pt x="192" y="71"/>
                    </a:lnTo>
                    <a:lnTo>
                      <a:pt x="190" y="62"/>
                    </a:lnTo>
                    <a:lnTo>
                      <a:pt x="185" y="54"/>
                    </a:lnTo>
                    <a:lnTo>
                      <a:pt x="181" y="45"/>
                    </a:lnTo>
                    <a:lnTo>
                      <a:pt x="174" y="39"/>
                    </a:lnTo>
                    <a:lnTo>
                      <a:pt x="169" y="31"/>
                    </a:lnTo>
                    <a:lnTo>
                      <a:pt x="163" y="26"/>
                    </a:lnTo>
                    <a:lnTo>
                      <a:pt x="155" y="20"/>
                    </a:lnTo>
                    <a:lnTo>
                      <a:pt x="149" y="14"/>
                    </a:lnTo>
                    <a:lnTo>
                      <a:pt x="141" y="11"/>
                    </a:lnTo>
                    <a:lnTo>
                      <a:pt x="132" y="7"/>
                    </a:lnTo>
                    <a:lnTo>
                      <a:pt x="124" y="4"/>
                    </a:lnTo>
                    <a:lnTo>
                      <a:pt x="115" y="2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2"/>
                    </a:lnTo>
                    <a:lnTo>
                      <a:pt x="72" y="3"/>
                    </a:lnTo>
                    <a:lnTo>
                      <a:pt x="64" y="5"/>
                    </a:lnTo>
                    <a:lnTo>
                      <a:pt x="57" y="8"/>
                    </a:lnTo>
                    <a:lnTo>
                      <a:pt x="50" y="12"/>
                    </a:lnTo>
                    <a:lnTo>
                      <a:pt x="43" y="16"/>
                    </a:lnTo>
                    <a:lnTo>
                      <a:pt x="36" y="21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59"/>
                    </a:lnTo>
                    <a:lnTo>
                      <a:pt x="0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3453">
                <a:extLst>
                  <a:ext uri="{FF2B5EF4-FFF2-40B4-BE49-F238E27FC236}">
                    <a16:creationId xmlns:a16="http://schemas.microsoft.com/office/drawing/2014/main" id="{AD14C3B7-8501-4930-9F67-79D665316D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77650" y="5545138"/>
                <a:ext cx="128587" cy="90488"/>
              </a:xfrm>
              <a:custGeom>
                <a:avLst/>
                <a:gdLst>
                  <a:gd name="T0" fmla="*/ 289 w 325"/>
                  <a:gd name="T1" fmla="*/ 155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2 h 230"/>
                  <a:gd name="T16" fmla="*/ 262 w 325"/>
                  <a:gd name="T17" fmla="*/ 48 h 230"/>
                  <a:gd name="T18" fmla="*/ 266 w 325"/>
                  <a:gd name="T19" fmla="*/ 35 h 230"/>
                  <a:gd name="T20" fmla="*/ 267 w 325"/>
                  <a:gd name="T21" fmla="*/ 21 h 230"/>
                  <a:gd name="T22" fmla="*/ 255 w 325"/>
                  <a:gd name="T23" fmla="*/ 22 h 230"/>
                  <a:gd name="T24" fmla="*/ 243 w 325"/>
                  <a:gd name="T25" fmla="*/ 23 h 230"/>
                  <a:gd name="T26" fmla="*/ 234 w 325"/>
                  <a:gd name="T27" fmla="*/ 22 h 230"/>
                  <a:gd name="T28" fmla="*/ 225 w 325"/>
                  <a:gd name="T29" fmla="*/ 22 h 230"/>
                  <a:gd name="T30" fmla="*/ 211 w 325"/>
                  <a:gd name="T31" fmla="*/ 18 h 230"/>
                  <a:gd name="T32" fmla="*/ 198 w 325"/>
                  <a:gd name="T33" fmla="*/ 14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8 h 230"/>
                  <a:gd name="T42" fmla="*/ 157 w 325"/>
                  <a:gd name="T43" fmla="*/ 10 h 230"/>
                  <a:gd name="T44" fmla="*/ 149 w 325"/>
                  <a:gd name="T45" fmla="*/ 13 h 230"/>
                  <a:gd name="T46" fmla="*/ 133 w 325"/>
                  <a:gd name="T47" fmla="*/ 15 h 230"/>
                  <a:gd name="T48" fmla="*/ 118 w 325"/>
                  <a:gd name="T49" fmla="*/ 17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4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7 w 325"/>
                  <a:gd name="T75" fmla="*/ 103 h 230"/>
                  <a:gd name="T76" fmla="*/ 108 w 325"/>
                  <a:gd name="T77" fmla="*/ 111 h 230"/>
                  <a:gd name="T78" fmla="*/ 108 w 325"/>
                  <a:gd name="T79" fmla="*/ 136 h 230"/>
                  <a:gd name="T80" fmla="*/ 38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3 h 230"/>
                  <a:gd name="T86" fmla="*/ 17 w 325"/>
                  <a:gd name="T87" fmla="*/ 168 h 230"/>
                  <a:gd name="T88" fmla="*/ 11 w 325"/>
                  <a:gd name="T89" fmla="*/ 175 h 230"/>
                  <a:gd name="T90" fmla="*/ 6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8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8 h 230"/>
                  <a:gd name="T106" fmla="*/ 322 w 325"/>
                  <a:gd name="T107" fmla="*/ 189 h 230"/>
                  <a:gd name="T108" fmla="*/ 318 w 325"/>
                  <a:gd name="T109" fmla="*/ 181 h 230"/>
                  <a:gd name="T110" fmla="*/ 315 w 325"/>
                  <a:gd name="T111" fmla="*/ 175 h 230"/>
                  <a:gd name="T112" fmla="*/ 309 w 325"/>
                  <a:gd name="T113" fmla="*/ 168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5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5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2"/>
                    </a:lnTo>
                    <a:lnTo>
                      <a:pt x="262" y="48"/>
                    </a:lnTo>
                    <a:lnTo>
                      <a:pt x="266" y="35"/>
                    </a:lnTo>
                    <a:lnTo>
                      <a:pt x="267" y="21"/>
                    </a:lnTo>
                    <a:lnTo>
                      <a:pt x="255" y="22"/>
                    </a:lnTo>
                    <a:lnTo>
                      <a:pt x="243" y="23"/>
                    </a:lnTo>
                    <a:lnTo>
                      <a:pt x="234" y="22"/>
                    </a:lnTo>
                    <a:lnTo>
                      <a:pt x="225" y="22"/>
                    </a:lnTo>
                    <a:lnTo>
                      <a:pt x="211" y="18"/>
                    </a:lnTo>
                    <a:lnTo>
                      <a:pt x="198" y="14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8"/>
                    </a:lnTo>
                    <a:lnTo>
                      <a:pt x="157" y="10"/>
                    </a:lnTo>
                    <a:lnTo>
                      <a:pt x="149" y="13"/>
                    </a:lnTo>
                    <a:lnTo>
                      <a:pt x="133" y="15"/>
                    </a:lnTo>
                    <a:lnTo>
                      <a:pt x="118" y="17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4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7" y="103"/>
                    </a:lnTo>
                    <a:lnTo>
                      <a:pt x="108" y="111"/>
                    </a:lnTo>
                    <a:lnTo>
                      <a:pt x="108" y="136"/>
                    </a:lnTo>
                    <a:lnTo>
                      <a:pt x="38" y="155"/>
                    </a:lnTo>
                    <a:lnTo>
                      <a:pt x="31" y="158"/>
                    </a:lnTo>
                    <a:lnTo>
                      <a:pt x="23" y="163"/>
                    </a:lnTo>
                    <a:lnTo>
                      <a:pt x="17" y="168"/>
                    </a:lnTo>
                    <a:lnTo>
                      <a:pt x="11" y="175"/>
                    </a:lnTo>
                    <a:lnTo>
                      <a:pt x="6" y="181"/>
                    </a:lnTo>
                    <a:lnTo>
                      <a:pt x="4" y="189"/>
                    </a:lnTo>
                    <a:lnTo>
                      <a:pt x="1" y="198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8"/>
                    </a:lnTo>
                    <a:lnTo>
                      <a:pt x="322" y="189"/>
                    </a:lnTo>
                    <a:lnTo>
                      <a:pt x="318" y="181"/>
                    </a:lnTo>
                    <a:lnTo>
                      <a:pt x="315" y="175"/>
                    </a:lnTo>
                    <a:lnTo>
                      <a:pt x="309" y="168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3454">
                <a:extLst>
                  <a:ext uri="{FF2B5EF4-FFF2-40B4-BE49-F238E27FC236}">
                    <a16:creationId xmlns:a16="http://schemas.microsoft.com/office/drawing/2014/main" id="{061D1E28-9B17-45DD-A1A2-27B3B3C0AF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2725" y="5494338"/>
                <a:ext cx="39687" cy="39688"/>
              </a:xfrm>
              <a:custGeom>
                <a:avLst/>
                <a:gdLst>
                  <a:gd name="T0" fmla="*/ 96 w 100"/>
                  <a:gd name="T1" fmla="*/ 96 h 100"/>
                  <a:gd name="T2" fmla="*/ 99 w 100"/>
                  <a:gd name="T3" fmla="*/ 92 h 100"/>
                  <a:gd name="T4" fmla="*/ 100 w 100"/>
                  <a:gd name="T5" fmla="*/ 87 h 100"/>
                  <a:gd name="T6" fmla="*/ 99 w 100"/>
                  <a:gd name="T7" fmla="*/ 83 h 100"/>
                  <a:gd name="T8" fmla="*/ 96 w 100"/>
                  <a:gd name="T9" fmla="*/ 80 h 100"/>
                  <a:gd name="T10" fmla="*/ 20 w 100"/>
                  <a:gd name="T11" fmla="*/ 4 h 100"/>
                  <a:gd name="T12" fmla="*/ 17 w 100"/>
                  <a:gd name="T13" fmla="*/ 1 h 100"/>
                  <a:gd name="T14" fmla="*/ 11 w 100"/>
                  <a:gd name="T15" fmla="*/ 0 h 100"/>
                  <a:gd name="T16" fmla="*/ 8 w 100"/>
                  <a:gd name="T17" fmla="*/ 1 h 100"/>
                  <a:gd name="T18" fmla="*/ 4 w 100"/>
                  <a:gd name="T19" fmla="*/ 4 h 100"/>
                  <a:gd name="T20" fmla="*/ 1 w 100"/>
                  <a:gd name="T21" fmla="*/ 8 h 100"/>
                  <a:gd name="T22" fmla="*/ 0 w 100"/>
                  <a:gd name="T23" fmla="*/ 11 h 100"/>
                  <a:gd name="T24" fmla="*/ 1 w 100"/>
                  <a:gd name="T25" fmla="*/ 17 h 100"/>
                  <a:gd name="T26" fmla="*/ 4 w 100"/>
                  <a:gd name="T27" fmla="*/ 20 h 100"/>
                  <a:gd name="T28" fmla="*/ 79 w 100"/>
                  <a:gd name="T29" fmla="*/ 96 h 100"/>
                  <a:gd name="T30" fmla="*/ 83 w 100"/>
                  <a:gd name="T31" fmla="*/ 99 h 100"/>
                  <a:gd name="T32" fmla="*/ 87 w 100"/>
                  <a:gd name="T33" fmla="*/ 100 h 100"/>
                  <a:gd name="T34" fmla="*/ 92 w 100"/>
                  <a:gd name="T35" fmla="*/ 99 h 100"/>
                  <a:gd name="T36" fmla="*/ 96 w 100"/>
                  <a:gd name="T37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00">
                    <a:moveTo>
                      <a:pt x="96" y="96"/>
                    </a:moveTo>
                    <a:lnTo>
                      <a:pt x="99" y="92"/>
                    </a:lnTo>
                    <a:lnTo>
                      <a:pt x="100" y="87"/>
                    </a:lnTo>
                    <a:lnTo>
                      <a:pt x="99" y="83"/>
                    </a:lnTo>
                    <a:lnTo>
                      <a:pt x="96" y="80"/>
                    </a:lnTo>
                    <a:lnTo>
                      <a:pt x="20" y="4"/>
                    </a:lnTo>
                    <a:lnTo>
                      <a:pt x="17" y="1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4" y="4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7"/>
                    </a:lnTo>
                    <a:lnTo>
                      <a:pt x="4" y="20"/>
                    </a:lnTo>
                    <a:lnTo>
                      <a:pt x="79" y="96"/>
                    </a:lnTo>
                    <a:lnTo>
                      <a:pt x="83" y="99"/>
                    </a:lnTo>
                    <a:lnTo>
                      <a:pt x="87" y="100"/>
                    </a:lnTo>
                    <a:lnTo>
                      <a:pt x="92" y="99"/>
                    </a:lnTo>
                    <a:lnTo>
                      <a:pt x="96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3455">
                <a:extLst>
                  <a:ext uri="{FF2B5EF4-FFF2-40B4-BE49-F238E27FC236}">
                    <a16:creationId xmlns:a16="http://schemas.microsoft.com/office/drawing/2014/main" id="{AB7A25F2-E79B-4903-A07C-F68141CFB2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6238" y="5494338"/>
                <a:ext cx="38100" cy="39688"/>
              </a:xfrm>
              <a:custGeom>
                <a:avLst/>
                <a:gdLst>
                  <a:gd name="T0" fmla="*/ 78 w 98"/>
                  <a:gd name="T1" fmla="*/ 4 h 100"/>
                  <a:gd name="T2" fmla="*/ 2 w 98"/>
                  <a:gd name="T3" fmla="*/ 80 h 100"/>
                  <a:gd name="T4" fmla="*/ 0 w 98"/>
                  <a:gd name="T5" fmla="*/ 83 h 100"/>
                  <a:gd name="T6" fmla="*/ 0 w 98"/>
                  <a:gd name="T7" fmla="*/ 87 h 100"/>
                  <a:gd name="T8" fmla="*/ 0 w 98"/>
                  <a:gd name="T9" fmla="*/ 92 h 100"/>
                  <a:gd name="T10" fmla="*/ 2 w 98"/>
                  <a:gd name="T11" fmla="*/ 96 h 100"/>
                  <a:gd name="T12" fmla="*/ 7 w 98"/>
                  <a:gd name="T13" fmla="*/ 99 h 100"/>
                  <a:gd name="T14" fmla="*/ 11 w 98"/>
                  <a:gd name="T15" fmla="*/ 100 h 100"/>
                  <a:gd name="T16" fmla="*/ 16 w 98"/>
                  <a:gd name="T17" fmla="*/ 99 h 100"/>
                  <a:gd name="T18" fmla="*/ 20 w 98"/>
                  <a:gd name="T19" fmla="*/ 96 h 100"/>
                  <a:gd name="T20" fmla="*/ 96 w 98"/>
                  <a:gd name="T21" fmla="*/ 20 h 100"/>
                  <a:gd name="T22" fmla="*/ 98 w 98"/>
                  <a:gd name="T23" fmla="*/ 17 h 100"/>
                  <a:gd name="T24" fmla="*/ 98 w 98"/>
                  <a:gd name="T25" fmla="*/ 11 h 100"/>
                  <a:gd name="T26" fmla="*/ 98 w 98"/>
                  <a:gd name="T27" fmla="*/ 8 h 100"/>
                  <a:gd name="T28" fmla="*/ 96 w 98"/>
                  <a:gd name="T29" fmla="*/ 4 h 100"/>
                  <a:gd name="T30" fmla="*/ 92 w 98"/>
                  <a:gd name="T31" fmla="*/ 1 h 100"/>
                  <a:gd name="T32" fmla="*/ 87 w 98"/>
                  <a:gd name="T33" fmla="*/ 0 h 100"/>
                  <a:gd name="T34" fmla="*/ 83 w 98"/>
                  <a:gd name="T35" fmla="*/ 1 h 100"/>
                  <a:gd name="T36" fmla="*/ 78 w 98"/>
                  <a:gd name="T37" fmla="*/ 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8" h="100">
                    <a:moveTo>
                      <a:pt x="78" y="4"/>
                    </a:moveTo>
                    <a:lnTo>
                      <a:pt x="2" y="80"/>
                    </a:lnTo>
                    <a:lnTo>
                      <a:pt x="0" y="83"/>
                    </a:lnTo>
                    <a:lnTo>
                      <a:pt x="0" y="87"/>
                    </a:lnTo>
                    <a:lnTo>
                      <a:pt x="0" y="92"/>
                    </a:lnTo>
                    <a:lnTo>
                      <a:pt x="2" y="96"/>
                    </a:lnTo>
                    <a:lnTo>
                      <a:pt x="7" y="99"/>
                    </a:lnTo>
                    <a:lnTo>
                      <a:pt x="11" y="100"/>
                    </a:lnTo>
                    <a:lnTo>
                      <a:pt x="16" y="99"/>
                    </a:lnTo>
                    <a:lnTo>
                      <a:pt x="20" y="96"/>
                    </a:lnTo>
                    <a:lnTo>
                      <a:pt x="96" y="20"/>
                    </a:lnTo>
                    <a:lnTo>
                      <a:pt x="98" y="17"/>
                    </a:lnTo>
                    <a:lnTo>
                      <a:pt x="98" y="11"/>
                    </a:lnTo>
                    <a:lnTo>
                      <a:pt x="98" y="8"/>
                    </a:lnTo>
                    <a:lnTo>
                      <a:pt x="96" y="4"/>
                    </a:lnTo>
                    <a:lnTo>
                      <a:pt x="92" y="1"/>
                    </a:lnTo>
                    <a:lnTo>
                      <a:pt x="87" y="0"/>
                    </a:lnTo>
                    <a:lnTo>
                      <a:pt x="83" y="1"/>
                    </a:lnTo>
                    <a:lnTo>
                      <a:pt x="7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5" name="Freeform 302">
              <a:extLst>
                <a:ext uri="{FF2B5EF4-FFF2-40B4-BE49-F238E27FC236}">
                  <a16:creationId xmlns:a16="http://schemas.microsoft.com/office/drawing/2014/main" id="{445CF568-8041-4828-8801-AFFCD5EF1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5217" y="2262064"/>
              <a:ext cx="418367" cy="281237"/>
            </a:xfrm>
            <a:custGeom>
              <a:avLst/>
              <a:gdLst>
                <a:gd name="T0" fmla="*/ 843 w 903"/>
                <a:gd name="T1" fmla="*/ 572 h 602"/>
                <a:gd name="T2" fmla="*/ 843 w 903"/>
                <a:gd name="T3" fmla="*/ 12 h 602"/>
                <a:gd name="T4" fmla="*/ 840 w 903"/>
                <a:gd name="T5" fmla="*/ 7 h 602"/>
                <a:gd name="T6" fmla="*/ 836 w 903"/>
                <a:gd name="T7" fmla="*/ 3 h 602"/>
                <a:gd name="T8" fmla="*/ 831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7 w 903"/>
                <a:gd name="T15" fmla="*/ 5 h 602"/>
                <a:gd name="T16" fmla="*/ 694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1 w 903"/>
                <a:gd name="T23" fmla="*/ 283 h 602"/>
                <a:gd name="T24" fmla="*/ 629 w 903"/>
                <a:gd name="T25" fmla="*/ 277 h 602"/>
                <a:gd name="T26" fmla="*/ 626 w 903"/>
                <a:gd name="T27" fmla="*/ 274 h 602"/>
                <a:gd name="T28" fmla="*/ 621 w 903"/>
                <a:gd name="T29" fmla="*/ 271 h 602"/>
                <a:gd name="T30" fmla="*/ 496 w 903"/>
                <a:gd name="T31" fmla="*/ 271 h 602"/>
                <a:gd name="T32" fmla="*/ 491 w 903"/>
                <a:gd name="T33" fmla="*/ 272 h 602"/>
                <a:gd name="T34" fmla="*/ 487 w 903"/>
                <a:gd name="T35" fmla="*/ 275 h 602"/>
                <a:gd name="T36" fmla="*/ 482 w 903"/>
                <a:gd name="T37" fmla="*/ 281 h 602"/>
                <a:gd name="T38" fmla="*/ 481 w 903"/>
                <a:gd name="T39" fmla="*/ 286 h 602"/>
                <a:gd name="T40" fmla="*/ 421 w 903"/>
                <a:gd name="T41" fmla="*/ 572 h 602"/>
                <a:gd name="T42" fmla="*/ 421 w 903"/>
                <a:gd name="T43" fmla="*/ 193 h 602"/>
                <a:gd name="T44" fmla="*/ 419 w 903"/>
                <a:gd name="T45" fmla="*/ 187 h 602"/>
                <a:gd name="T46" fmla="*/ 415 w 903"/>
                <a:gd name="T47" fmla="*/ 183 h 602"/>
                <a:gd name="T48" fmla="*/ 409 w 903"/>
                <a:gd name="T49" fmla="*/ 181 h 602"/>
                <a:gd name="T50" fmla="*/ 286 w 903"/>
                <a:gd name="T51" fmla="*/ 181 h 602"/>
                <a:gd name="T52" fmla="*/ 280 w 903"/>
                <a:gd name="T53" fmla="*/ 182 h 602"/>
                <a:gd name="T54" fmla="*/ 275 w 903"/>
                <a:gd name="T55" fmla="*/ 185 h 602"/>
                <a:gd name="T56" fmla="*/ 272 w 903"/>
                <a:gd name="T57" fmla="*/ 190 h 602"/>
                <a:gd name="T58" fmla="*/ 271 w 903"/>
                <a:gd name="T59" fmla="*/ 196 h 602"/>
                <a:gd name="T60" fmla="*/ 211 w 903"/>
                <a:gd name="T61" fmla="*/ 572 h 602"/>
                <a:gd name="T62" fmla="*/ 210 w 903"/>
                <a:gd name="T63" fmla="*/ 404 h 602"/>
                <a:gd name="T64" fmla="*/ 208 w 903"/>
                <a:gd name="T65" fmla="*/ 399 h 602"/>
                <a:gd name="T66" fmla="*/ 204 w 903"/>
                <a:gd name="T67" fmla="*/ 394 h 602"/>
                <a:gd name="T68" fmla="*/ 199 w 903"/>
                <a:gd name="T69" fmla="*/ 392 h 602"/>
                <a:gd name="T70" fmla="*/ 75 w 903"/>
                <a:gd name="T71" fmla="*/ 391 h 602"/>
                <a:gd name="T72" fmla="*/ 69 w 903"/>
                <a:gd name="T73" fmla="*/ 392 h 602"/>
                <a:gd name="T74" fmla="*/ 65 w 903"/>
                <a:gd name="T75" fmla="*/ 396 h 602"/>
                <a:gd name="T76" fmla="*/ 62 w 903"/>
                <a:gd name="T77" fmla="*/ 401 h 602"/>
                <a:gd name="T78" fmla="*/ 60 w 903"/>
                <a:gd name="T79" fmla="*/ 406 h 602"/>
                <a:gd name="T80" fmla="*/ 15 w 903"/>
                <a:gd name="T81" fmla="*/ 572 h 602"/>
                <a:gd name="T82" fmla="*/ 9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9 w 903"/>
                <a:gd name="T95" fmla="*/ 601 h 602"/>
                <a:gd name="T96" fmla="*/ 15 w 903"/>
                <a:gd name="T97" fmla="*/ 602 h 602"/>
                <a:gd name="T98" fmla="*/ 196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1 w 903"/>
                <a:gd name="T111" fmla="*/ 596 h 602"/>
                <a:gd name="T112" fmla="*/ 903 w 903"/>
                <a:gd name="T113" fmla="*/ 591 h 602"/>
                <a:gd name="T114" fmla="*/ 903 w 903"/>
                <a:gd name="T115" fmla="*/ 584 h 602"/>
                <a:gd name="T116" fmla="*/ 901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2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1" y="283"/>
                  </a:lnTo>
                  <a:lnTo>
                    <a:pt x="631" y="281"/>
                  </a:lnTo>
                  <a:lnTo>
                    <a:pt x="629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6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2" y="281"/>
                  </a:lnTo>
                  <a:lnTo>
                    <a:pt x="482" y="283"/>
                  </a:lnTo>
                  <a:lnTo>
                    <a:pt x="481" y="28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0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0" y="404"/>
                  </a:lnTo>
                  <a:lnTo>
                    <a:pt x="210" y="401"/>
                  </a:lnTo>
                  <a:lnTo>
                    <a:pt x="208" y="399"/>
                  </a:lnTo>
                  <a:lnTo>
                    <a:pt x="207" y="396"/>
                  </a:lnTo>
                  <a:lnTo>
                    <a:pt x="204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5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0" y="406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1" y="572"/>
                  </a:lnTo>
                  <a:lnTo>
                    <a:pt x="9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3" y="579"/>
                  </a:lnTo>
                  <a:lnTo>
                    <a:pt x="1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1" y="593"/>
                  </a:lnTo>
                  <a:lnTo>
                    <a:pt x="3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9" y="601"/>
                  </a:lnTo>
                  <a:lnTo>
                    <a:pt x="11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3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203">
              <a:extLst>
                <a:ext uri="{FF2B5EF4-FFF2-40B4-BE49-F238E27FC236}">
                  <a16:creationId xmlns:a16="http://schemas.microsoft.com/office/drawing/2014/main" id="{D903385B-E1BB-4F5A-B590-C5103EFDB8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7438" y="3802333"/>
              <a:ext cx="392801" cy="248696"/>
            </a:xfrm>
            <a:custGeom>
              <a:avLst/>
              <a:gdLst>
                <a:gd name="T0" fmla="*/ 431 w 842"/>
                <a:gd name="T1" fmla="*/ 311 h 536"/>
                <a:gd name="T2" fmla="*/ 392 w 842"/>
                <a:gd name="T3" fmla="*/ 318 h 536"/>
                <a:gd name="T4" fmla="*/ 361 w 842"/>
                <a:gd name="T5" fmla="*/ 277 h 536"/>
                <a:gd name="T6" fmla="*/ 312 w 842"/>
                <a:gd name="T7" fmla="*/ 229 h 536"/>
                <a:gd name="T8" fmla="*/ 530 w 842"/>
                <a:gd name="T9" fmla="*/ 229 h 536"/>
                <a:gd name="T10" fmla="*/ 481 w 842"/>
                <a:gd name="T11" fmla="*/ 277 h 536"/>
                <a:gd name="T12" fmla="*/ 826 w 842"/>
                <a:gd name="T13" fmla="*/ 355 h 536"/>
                <a:gd name="T14" fmla="*/ 770 w 842"/>
                <a:gd name="T15" fmla="*/ 310 h 536"/>
                <a:gd name="T16" fmla="*/ 738 w 842"/>
                <a:gd name="T17" fmla="*/ 260 h 536"/>
                <a:gd name="T18" fmla="*/ 691 w 842"/>
                <a:gd name="T19" fmla="*/ 223 h 536"/>
                <a:gd name="T20" fmla="*/ 632 w 842"/>
                <a:gd name="T21" fmla="*/ 206 h 536"/>
                <a:gd name="T22" fmla="*/ 451 w 842"/>
                <a:gd name="T23" fmla="*/ 134 h 536"/>
                <a:gd name="T24" fmla="*/ 648 w 842"/>
                <a:gd name="T25" fmla="*/ 30 h 536"/>
                <a:gd name="T26" fmla="*/ 674 w 842"/>
                <a:gd name="T27" fmla="*/ 41 h 536"/>
                <a:gd name="T28" fmla="*/ 693 w 842"/>
                <a:gd name="T29" fmla="*/ 55 h 536"/>
                <a:gd name="T30" fmla="*/ 707 w 842"/>
                <a:gd name="T31" fmla="*/ 38 h 536"/>
                <a:gd name="T32" fmla="*/ 691 w 842"/>
                <a:gd name="T33" fmla="*/ 16 h 536"/>
                <a:gd name="T34" fmla="*/ 668 w 842"/>
                <a:gd name="T35" fmla="*/ 2 h 536"/>
                <a:gd name="T36" fmla="*/ 621 w 842"/>
                <a:gd name="T37" fmla="*/ 6 h 536"/>
                <a:gd name="T38" fmla="*/ 221 w 842"/>
                <a:gd name="T39" fmla="*/ 6 h 536"/>
                <a:gd name="T40" fmla="*/ 174 w 842"/>
                <a:gd name="T41" fmla="*/ 2 h 536"/>
                <a:gd name="T42" fmla="*/ 150 w 842"/>
                <a:gd name="T43" fmla="*/ 16 h 536"/>
                <a:gd name="T44" fmla="*/ 135 w 842"/>
                <a:gd name="T45" fmla="*/ 38 h 536"/>
                <a:gd name="T46" fmla="*/ 149 w 842"/>
                <a:gd name="T47" fmla="*/ 55 h 536"/>
                <a:gd name="T48" fmla="*/ 168 w 842"/>
                <a:gd name="T49" fmla="*/ 41 h 536"/>
                <a:gd name="T50" fmla="*/ 194 w 842"/>
                <a:gd name="T51" fmla="*/ 30 h 536"/>
                <a:gd name="T52" fmla="*/ 390 w 842"/>
                <a:gd name="T53" fmla="*/ 134 h 536"/>
                <a:gd name="T54" fmla="*/ 210 w 842"/>
                <a:gd name="T55" fmla="*/ 206 h 536"/>
                <a:gd name="T56" fmla="*/ 151 w 842"/>
                <a:gd name="T57" fmla="*/ 223 h 536"/>
                <a:gd name="T58" fmla="*/ 103 w 842"/>
                <a:gd name="T59" fmla="*/ 260 h 536"/>
                <a:gd name="T60" fmla="*/ 72 w 842"/>
                <a:gd name="T61" fmla="*/ 310 h 536"/>
                <a:gd name="T62" fmla="*/ 14 w 842"/>
                <a:gd name="T63" fmla="*/ 355 h 536"/>
                <a:gd name="T64" fmla="*/ 0 w 842"/>
                <a:gd name="T65" fmla="*/ 371 h 536"/>
                <a:gd name="T66" fmla="*/ 14 w 842"/>
                <a:gd name="T67" fmla="*/ 386 h 536"/>
                <a:gd name="T68" fmla="*/ 72 w 842"/>
                <a:gd name="T69" fmla="*/ 431 h 536"/>
                <a:gd name="T70" fmla="*/ 103 w 842"/>
                <a:gd name="T71" fmla="*/ 482 h 536"/>
                <a:gd name="T72" fmla="*/ 151 w 842"/>
                <a:gd name="T73" fmla="*/ 517 h 536"/>
                <a:gd name="T74" fmla="*/ 210 w 842"/>
                <a:gd name="T75" fmla="*/ 535 h 536"/>
                <a:gd name="T76" fmla="*/ 274 w 842"/>
                <a:gd name="T77" fmla="*/ 528 h 536"/>
                <a:gd name="T78" fmla="*/ 331 w 842"/>
                <a:gd name="T79" fmla="*/ 498 h 536"/>
                <a:gd name="T80" fmla="*/ 371 w 842"/>
                <a:gd name="T81" fmla="*/ 449 h 536"/>
                <a:gd name="T82" fmla="*/ 390 w 842"/>
                <a:gd name="T83" fmla="*/ 387 h 536"/>
                <a:gd name="T84" fmla="*/ 396 w 842"/>
                <a:gd name="T85" fmla="*/ 354 h 536"/>
                <a:gd name="T86" fmla="*/ 415 w 842"/>
                <a:gd name="T87" fmla="*/ 340 h 536"/>
                <a:gd name="T88" fmla="*/ 438 w 842"/>
                <a:gd name="T89" fmla="*/ 345 h 536"/>
                <a:gd name="T90" fmla="*/ 450 w 842"/>
                <a:gd name="T91" fmla="*/ 365 h 536"/>
                <a:gd name="T92" fmla="*/ 459 w 842"/>
                <a:gd name="T93" fmla="*/ 420 h 536"/>
                <a:gd name="T94" fmla="*/ 489 w 842"/>
                <a:gd name="T95" fmla="*/ 476 h 536"/>
                <a:gd name="T96" fmla="*/ 537 w 842"/>
                <a:gd name="T97" fmla="*/ 516 h 536"/>
                <a:gd name="T98" fmla="*/ 599 w 842"/>
                <a:gd name="T99" fmla="*/ 535 h 536"/>
                <a:gd name="T100" fmla="*/ 663 w 842"/>
                <a:gd name="T101" fmla="*/ 530 h 536"/>
                <a:gd name="T102" fmla="*/ 717 w 842"/>
                <a:gd name="T103" fmla="*/ 502 h 536"/>
                <a:gd name="T104" fmla="*/ 757 w 842"/>
                <a:gd name="T105" fmla="*/ 458 h 536"/>
                <a:gd name="T106" fmla="*/ 779 w 842"/>
                <a:gd name="T107" fmla="*/ 401 h 536"/>
                <a:gd name="T108" fmla="*/ 837 w 842"/>
                <a:gd name="T109" fmla="*/ 381 h 536"/>
                <a:gd name="T110" fmla="*/ 837 w 842"/>
                <a:gd name="T111" fmla="*/ 36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42" h="536">
                  <a:moveTo>
                    <a:pt x="458" y="323"/>
                  </a:moveTo>
                  <a:lnTo>
                    <a:pt x="450" y="318"/>
                  </a:lnTo>
                  <a:lnTo>
                    <a:pt x="440" y="314"/>
                  </a:lnTo>
                  <a:lnTo>
                    <a:pt x="431" y="311"/>
                  </a:lnTo>
                  <a:lnTo>
                    <a:pt x="421" y="310"/>
                  </a:lnTo>
                  <a:lnTo>
                    <a:pt x="411" y="311"/>
                  </a:lnTo>
                  <a:lnTo>
                    <a:pt x="401" y="314"/>
                  </a:lnTo>
                  <a:lnTo>
                    <a:pt x="392" y="318"/>
                  </a:lnTo>
                  <a:lnTo>
                    <a:pt x="384" y="323"/>
                  </a:lnTo>
                  <a:lnTo>
                    <a:pt x="378" y="307"/>
                  </a:lnTo>
                  <a:lnTo>
                    <a:pt x="371" y="292"/>
                  </a:lnTo>
                  <a:lnTo>
                    <a:pt x="361" y="277"/>
                  </a:lnTo>
                  <a:lnTo>
                    <a:pt x="351" y="263"/>
                  </a:lnTo>
                  <a:lnTo>
                    <a:pt x="339" y="251"/>
                  </a:lnTo>
                  <a:lnTo>
                    <a:pt x="326" y="239"/>
                  </a:lnTo>
                  <a:lnTo>
                    <a:pt x="312" y="229"/>
                  </a:lnTo>
                  <a:lnTo>
                    <a:pt x="296" y="222"/>
                  </a:lnTo>
                  <a:lnTo>
                    <a:pt x="421" y="152"/>
                  </a:lnTo>
                  <a:lnTo>
                    <a:pt x="544" y="222"/>
                  </a:lnTo>
                  <a:lnTo>
                    <a:pt x="530" y="229"/>
                  </a:lnTo>
                  <a:lnTo>
                    <a:pt x="515" y="239"/>
                  </a:lnTo>
                  <a:lnTo>
                    <a:pt x="503" y="251"/>
                  </a:lnTo>
                  <a:lnTo>
                    <a:pt x="491" y="263"/>
                  </a:lnTo>
                  <a:lnTo>
                    <a:pt x="481" y="277"/>
                  </a:lnTo>
                  <a:lnTo>
                    <a:pt x="471" y="292"/>
                  </a:lnTo>
                  <a:lnTo>
                    <a:pt x="464" y="307"/>
                  </a:lnTo>
                  <a:lnTo>
                    <a:pt x="458" y="323"/>
                  </a:lnTo>
                  <a:close/>
                  <a:moveTo>
                    <a:pt x="826" y="355"/>
                  </a:moveTo>
                  <a:lnTo>
                    <a:pt x="781" y="355"/>
                  </a:lnTo>
                  <a:lnTo>
                    <a:pt x="779" y="340"/>
                  </a:lnTo>
                  <a:lnTo>
                    <a:pt x="775" y="324"/>
                  </a:lnTo>
                  <a:lnTo>
                    <a:pt x="770" y="310"/>
                  </a:lnTo>
                  <a:lnTo>
                    <a:pt x="764" y="296"/>
                  </a:lnTo>
                  <a:lnTo>
                    <a:pt x="757" y="283"/>
                  </a:lnTo>
                  <a:lnTo>
                    <a:pt x="748" y="271"/>
                  </a:lnTo>
                  <a:lnTo>
                    <a:pt x="738" y="260"/>
                  </a:lnTo>
                  <a:lnTo>
                    <a:pt x="729" y="249"/>
                  </a:lnTo>
                  <a:lnTo>
                    <a:pt x="717" y="239"/>
                  </a:lnTo>
                  <a:lnTo>
                    <a:pt x="704" y="230"/>
                  </a:lnTo>
                  <a:lnTo>
                    <a:pt x="691" y="223"/>
                  </a:lnTo>
                  <a:lnTo>
                    <a:pt x="677" y="217"/>
                  </a:lnTo>
                  <a:lnTo>
                    <a:pt x="663" y="212"/>
                  </a:lnTo>
                  <a:lnTo>
                    <a:pt x="648" y="208"/>
                  </a:lnTo>
                  <a:lnTo>
                    <a:pt x="632" y="206"/>
                  </a:lnTo>
                  <a:lnTo>
                    <a:pt x="616" y="205"/>
                  </a:lnTo>
                  <a:lnTo>
                    <a:pt x="599" y="206"/>
                  </a:lnTo>
                  <a:lnTo>
                    <a:pt x="583" y="208"/>
                  </a:lnTo>
                  <a:lnTo>
                    <a:pt x="451" y="134"/>
                  </a:lnTo>
                  <a:lnTo>
                    <a:pt x="624" y="38"/>
                  </a:lnTo>
                  <a:lnTo>
                    <a:pt x="632" y="34"/>
                  </a:lnTo>
                  <a:lnTo>
                    <a:pt x="640" y="31"/>
                  </a:lnTo>
                  <a:lnTo>
                    <a:pt x="648" y="30"/>
                  </a:lnTo>
                  <a:lnTo>
                    <a:pt x="655" y="30"/>
                  </a:lnTo>
                  <a:lnTo>
                    <a:pt x="663" y="33"/>
                  </a:lnTo>
                  <a:lnTo>
                    <a:pt x="669" y="36"/>
                  </a:lnTo>
                  <a:lnTo>
                    <a:pt x="674" y="41"/>
                  </a:lnTo>
                  <a:lnTo>
                    <a:pt x="679" y="47"/>
                  </a:lnTo>
                  <a:lnTo>
                    <a:pt x="682" y="51"/>
                  </a:lnTo>
                  <a:lnTo>
                    <a:pt x="687" y="55"/>
                  </a:lnTo>
                  <a:lnTo>
                    <a:pt x="693" y="55"/>
                  </a:lnTo>
                  <a:lnTo>
                    <a:pt x="699" y="52"/>
                  </a:lnTo>
                  <a:lnTo>
                    <a:pt x="703" y="48"/>
                  </a:lnTo>
                  <a:lnTo>
                    <a:pt x="707" y="44"/>
                  </a:lnTo>
                  <a:lnTo>
                    <a:pt x="707" y="38"/>
                  </a:lnTo>
                  <a:lnTo>
                    <a:pt x="704" y="33"/>
                  </a:lnTo>
                  <a:lnTo>
                    <a:pt x="701" y="27"/>
                  </a:lnTo>
                  <a:lnTo>
                    <a:pt x="696" y="20"/>
                  </a:lnTo>
                  <a:lnTo>
                    <a:pt x="691" y="16"/>
                  </a:lnTo>
                  <a:lnTo>
                    <a:pt x="686" y="12"/>
                  </a:lnTo>
                  <a:lnTo>
                    <a:pt x="680" y="8"/>
                  </a:lnTo>
                  <a:lnTo>
                    <a:pt x="674" y="5"/>
                  </a:lnTo>
                  <a:lnTo>
                    <a:pt x="668" y="2"/>
                  </a:lnTo>
                  <a:lnTo>
                    <a:pt x="660" y="1"/>
                  </a:lnTo>
                  <a:lnTo>
                    <a:pt x="648" y="0"/>
                  </a:lnTo>
                  <a:lnTo>
                    <a:pt x="635" y="2"/>
                  </a:lnTo>
                  <a:lnTo>
                    <a:pt x="621" y="6"/>
                  </a:lnTo>
                  <a:lnTo>
                    <a:pt x="609" y="12"/>
                  </a:lnTo>
                  <a:lnTo>
                    <a:pt x="421" y="117"/>
                  </a:lnTo>
                  <a:lnTo>
                    <a:pt x="233" y="12"/>
                  </a:lnTo>
                  <a:lnTo>
                    <a:pt x="221" y="6"/>
                  </a:lnTo>
                  <a:lnTo>
                    <a:pt x="207" y="2"/>
                  </a:lnTo>
                  <a:lnTo>
                    <a:pt x="194" y="0"/>
                  </a:lnTo>
                  <a:lnTo>
                    <a:pt x="180" y="1"/>
                  </a:lnTo>
                  <a:lnTo>
                    <a:pt x="174" y="2"/>
                  </a:lnTo>
                  <a:lnTo>
                    <a:pt x="168" y="5"/>
                  </a:lnTo>
                  <a:lnTo>
                    <a:pt x="162" y="8"/>
                  </a:lnTo>
                  <a:lnTo>
                    <a:pt x="156" y="12"/>
                  </a:lnTo>
                  <a:lnTo>
                    <a:pt x="150" y="16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3"/>
                  </a:lnTo>
                  <a:lnTo>
                    <a:pt x="135" y="38"/>
                  </a:lnTo>
                  <a:lnTo>
                    <a:pt x="135" y="44"/>
                  </a:lnTo>
                  <a:lnTo>
                    <a:pt x="138" y="48"/>
                  </a:lnTo>
                  <a:lnTo>
                    <a:pt x="142" y="52"/>
                  </a:lnTo>
                  <a:lnTo>
                    <a:pt x="149" y="55"/>
                  </a:lnTo>
                  <a:lnTo>
                    <a:pt x="153" y="55"/>
                  </a:lnTo>
                  <a:lnTo>
                    <a:pt x="160" y="51"/>
                  </a:lnTo>
                  <a:lnTo>
                    <a:pt x="163" y="47"/>
                  </a:lnTo>
                  <a:lnTo>
                    <a:pt x="168" y="41"/>
                  </a:lnTo>
                  <a:lnTo>
                    <a:pt x="173" y="36"/>
                  </a:lnTo>
                  <a:lnTo>
                    <a:pt x="179" y="33"/>
                  </a:lnTo>
                  <a:lnTo>
                    <a:pt x="186" y="30"/>
                  </a:lnTo>
                  <a:lnTo>
                    <a:pt x="194" y="30"/>
                  </a:lnTo>
                  <a:lnTo>
                    <a:pt x="202" y="31"/>
                  </a:lnTo>
                  <a:lnTo>
                    <a:pt x="210" y="34"/>
                  </a:lnTo>
                  <a:lnTo>
                    <a:pt x="218" y="38"/>
                  </a:lnTo>
                  <a:lnTo>
                    <a:pt x="390" y="134"/>
                  </a:lnTo>
                  <a:lnTo>
                    <a:pt x="258" y="208"/>
                  </a:lnTo>
                  <a:lnTo>
                    <a:pt x="243" y="206"/>
                  </a:lnTo>
                  <a:lnTo>
                    <a:pt x="225" y="205"/>
                  </a:lnTo>
                  <a:lnTo>
                    <a:pt x="210" y="206"/>
                  </a:lnTo>
                  <a:lnTo>
                    <a:pt x="194" y="208"/>
                  </a:lnTo>
                  <a:lnTo>
                    <a:pt x="179" y="212"/>
                  </a:lnTo>
                  <a:lnTo>
                    <a:pt x="164" y="217"/>
                  </a:lnTo>
                  <a:lnTo>
                    <a:pt x="151" y="223"/>
                  </a:lnTo>
                  <a:lnTo>
                    <a:pt x="138" y="230"/>
                  </a:lnTo>
                  <a:lnTo>
                    <a:pt x="125" y="239"/>
                  </a:lnTo>
                  <a:lnTo>
                    <a:pt x="113" y="249"/>
                  </a:lnTo>
                  <a:lnTo>
                    <a:pt x="103" y="260"/>
                  </a:lnTo>
                  <a:lnTo>
                    <a:pt x="94" y="271"/>
                  </a:lnTo>
                  <a:lnTo>
                    <a:pt x="85" y="283"/>
                  </a:lnTo>
                  <a:lnTo>
                    <a:pt x="78" y="296"/>
                  </a:lnTo>
                  <a:lnTo>
                    <a:pt x="72" y="310"/>
                  </a:lnTo>
                  <a:lnTo>
                    <a:pt x="67" y="324"/>
                  </a:lnTo>
                  <a:lnTo>
                    <a:pt x="63" y="340"/>
                  </a:lnTo>
                  <a:lnTo>
                    <a:pt x="61" y="355"/>
                  </a:lnTo>
                  <a:lnTo>
                    <a:pt x="14" y="355"/>
                  </a:lnTo>
                  <a:lnTo>
                    <a:pt x="9" y="356"/>
                  </a:lnTo>
                  <a:lnTo>
                    <a:pt x="4" y="360"/>
                  </a:lnTo>
                  <a:lnTo>
                    <a:pt x="1" y="365"/>
                  </a:lnTo>
                  <a:lnTo>
                    <a:pt x="0" y="371"/>
                  </a:lnTo>
                  <a:lnTo>
                    <a:pt x="1" y="376"/>
                  </a:lnTo>
                  <a:lnTo>
                    <a:pt x="4" y="381"/>
                  </a:lnTo>
                  <a:lnTo>
                    <a:pt x="9" y="384"/>
                  </a:lnTo>
                  <a:lnTo>
                    <a:pt x="14" y="386"/>
                  </a:lnTo>
                  <a:lnTo>
                    <a:pt x="61" y="386"/>
                  </a:lnTo>
                  <a:lnTo>
                    <a:pt x="63" y="401"/>
                  </a:lnTo>
                  <a:lnTo>
                    <a:pt x="67" y="416"/>
                  </a:lnTo>
                  <a:lnTo>
                    <a:pt x="72" y="431"/>
                  </a:lnTo>
                  <a:lnTo>
                    <a:pt x="78" y="444"/>
                  </a:lnTo>
                  <a:lnTo>
                    <a:pt x="85" y="458"/>
                  </a:lnTo>
                  <a:lnTo>
                    <a:pt x="94" y="470"/>
                  </a:lnTo>
                  <a:lnTo>
                    <a:pt x="103" y="482"/>
                  </a:lnTo>
                  <a:lnTo>
                    <a:pt x="113" y="492"/>
                  </a:lnTo>
                  <a:lnTo>
                    <a:pt x="125" y="502"/>
                  </a:lnTo>
                  <a:lnTo>
                    <a:pt x="138" y="510"/>
                  </a:lnTo>
                  <a:lnTo>
                    <a:pt x="151" y="517"/>
                  </a:lnTo>
                  <a:lnTo>
                    <a:pt x="164" y="525"/>
                  </a:lnTo>
                  <a:lnTo>
                    <a:pt x="179" y="530"/>
                  </a:lnTo>
                  <a:lnTo>
                    <a:pt x="194" y="533"/>
                  </a:lnTo>
                  <a:lnTo>
                    <a:pt x="210" y="535"/>
                  </a:lnTo>
                  <a:lnTo>
                    <a:pt x="225" y="536"/>
                  </a:lnTo>
                  <a:lnTo>
                    <a:pt x="243" y="535"/>
                  </a:lnTo>
                  <a:lnTo>
                    <a:pt x="258" y="532"/>
                  </a:lnTo>
                  <a:lnTo>
                    <a:pt x="274" y="528"/>
                  </a:lnTo>
                  <a:lnTo>
                    <a:pt x="289" y="522"/>
                  </a:lnTo>
                  <a:lnTo>
                    <a:pt x="304" y="516"/>
                  </a:lnTo>
                  <a:lnTo>
                    <a:pt x="318" y="508"/>
                  </a:lnTo>
                  <a:lnTo>
                    <a:pt x="331" y="498"/>
                  </a:lnTo>
                  <a:lnTo>
                    <a:pt x="343" y="487"/>
                  </a:lnTo>
                  <a:lnTo>
                    <a:pt x="353" y="476"/>
                  </a:lnTo>
                  <a:lnTo>
                    <a:pt x="362" y="462"/>
                  </a:lnTo>
                  <a:lnTo>
                    <a:pt x="371" y="449"/>
                  </a:lnTo>
                  <a:lnTo>
                    <a:pt x="378" y="434"/>
                  </a:lnTo>
                  <a:lnTo>
                    <a:pt x="383" y="420"/>
                  </a:lnTo>
                  <a:lnTo>
                    <a:pt x="388" y="404"/>
                  </a:lnTo>
                  <a:lnTo>
                    <a:pt x="390" y="387"/>
                  </a:lnTo>
                  <a:lnTo>
                    <a:pt x="390" y="371"/>
                  </a:lnTo>
                  <a:lnTo>
                    <a:pt x="392" y="365"/>
                  </a:lnTo>
                  <a:lnTo>
                    <a:pt x="393" y="359"/>
                  </a:lnTo>
                  <a:lnTo>
                    <a:pt x="396" y="354"/>
                  </a:lnTo>
                  <a:lnTo>
                    <a:pt x="400" y="349"/>
                  </a:lnTo>
                  <a:lnTo>
                    <a:pt x="404" y="345"/>
                  </a:lnTo>
                  <a:lnTo>
                    <a:pt x="409" y="343"/>
                  </a:lnTo>
                  <a:lnTo>
                    <a:pt x="415" y="340"/>
                  </a:lnTo>
                  <a:lnTo>
                    <a:pt x="421" y="340"/>
                  </a:lnTo>
                  <a:lnTo>
                    <a:pt x="427" y="340"/>
                  </a:lnTo>
                  <a:lnTo>
                    <a:pt x="433" y="343"/>
                  </a:lnTo>
                  <a:lnTo>
                    <a:pt x="438" y="345"/>
                  </a:lnTo>
                  <a:lnTo>
                    <a:pt x="442" y="349"/>
                  </a:lnTo>
                  <a:lnTo>
                    <a:pt x="445" y="354"/>
                  </a:lnTo>
                  <a:lnTo>
                    <a:pt x="449" y="359"/>
                  </a:lnTo>
                  <a:lnTo>
                    <a:pt x="450" y="365"/>
                  </a:lnTo>
                  <a:lnTo>
                    <a:pt x="451" y="371"/>
                  </a:lnTo>
                  <a:lnTo>
                    <a:pt x="451" y="387"/>
                  </a:lnTo>
                  <a:lnTo>
                    <a:pt x="454" y="404"/>
                  </a:lnTo>
                  <a:lnTo>
                    <a:pt x="459" y="420"/>
                  </a:lnTo>
                  <a:lnTo>
                    <a:pt x="464" y="434"/>
                  </a:lnTo>
                  <a:lnTo>
                    <a:pt x="471" y="449"/>
                  </a:lnTo>
                  <a:lnTo>
                    <a:pt x="480" y="462"/>
                  </a:lnTo>
                  <a:lnTo>
                    <a:pt x="489" y="476"/>
                  </a:lnTo>
                  <a:lnTo>
                    <a:pt x="499" y="487"/>
                  </a:lnTo>
                  <a:lnTo>
                    <a:pt x="511" y="498"/>
                  </a:lnTo>
                  <a:lnTo>
                    <a:pt x="524" y="508"/>
                  </a:lnTo>
                  <a:lnTo>
                    <a:pt x="537" y="516"/>
                  </a:lnTo>
                  <a:lnTo>
                    <a:pt x="552" y="522"/>
                  </a:lnTo>
                  <a:lnTo>
                    <a:pt x="567" y="528"/>
                  </a:lnTo>
                  <a:lnTo>
                    <a:pt x="583" y="532"/>
                  </a:lnTo>
                  <a:lnTo>
                    <a:pt x="599" y="535"/>
                  </a:lnTo>
                  <a:lnTo>
                    <a:pt x="616" y="536"/>
                  </a:lnTo>
                  <a:lnTo>
                    <a:pt x="632" y="535"/>
                  </a:lnTo>
                  <a:lnTo>
                    <a:pt x="648" y="533"/>
                  </a:lnTo>
                  <a:lnTo>
                    <a:pt x="663" y="530"/>
                  </a:lnTo>
                  <a:lnTo>
                    <a:pt x="677" y="525"/>
                  </a:lnTo>
                  <a:lnTo>
                    <a:pt x="691" y="517"/>
                  </a:lnTo>
                  <a:lnTo>
                    <a:pt x="704" y="510"/>
                  </a:lnTo>
                  <a:lnTo>
                    <a:pt x="717" y="502"/>
                  </a:lnTo>
                  <a:lnTo>
                    <a:pt x="729" y="492"/>
                  </a:lnTo>
                  <a:lnTo>
                    <a:pt x="738" y="482"/>
                  </a:lnTo>
                  <a:lnTo>
                    <a:pt x="748" y="470"/>
                  </a:lnTo>
                  <a:lnTo>
                    <a:pt x="757" y="458"/>
                  </a:lnTo>
                  <a:lnTo>
                    <a:pt x="764" y="444"/>
                  </a:lnTo>
                  <a:lnTo>
                    <a:pt x="770" y="431"/>
                  </a:lnTo>
                  <a:lnTo>
                    <a:pt x="775" y="416"/>
                  </a:lnTo>
                  <a:lnTo>
                    <a:pt x="779" y="401"/>
                  </a:lnTo>
                  <a:lnTo>
                    <a:pt x="781" y="386"/>
                  </a:lnTo>
                  <a:lnTo>
                    <a:pt x="826" y="386"/>
                  </a:lnTo>
                  <a:lnTo>
                    <a:pt x="833" y="384"/>
                  </a:lnTo>
                  <a:lnTo>
                    <a:pt x="837" y="381"/>
                  </a:lnTo>
                  <a:lnTo>
                    <a:pt x="841" y="376"/>
                  </a:lnTo>
                  <a:lnTo>
                    <a:pt x="842" y="371"/>
                  </a:lnTo>
                  <a:lnTo>
                    <a:pt x="841" y="365"/>
                  </a:lnTo>
                  <a:lnTo>
                    <a:pt x="837" y="360"/>
                  </a:lnTo>
                  <a:lnTo>
                    <a:pt x="833" y="356"/>
                  </a:lnTo>
                  <a:lnTo>
                    <a:pt x="826" y="3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BFC18301-4590-4FC5-89AA-CBBB04ABD1FC}"/>
                </a:ext>
              </a:extLst>
            </p:cNvPr>
            <p:cNvGrpSpPr/>
            <p:nvPr/>
          </p:nvGrpSpPr>
          <p:grpSpPr>
            <a:xfrm>
              <a:off x="9527749" y="2220227"/>
              <a:ext cx="418367" cy="364910"/>
              <a:chOff x="9312275" y="5386388"/>
              <a:chExt cx="285750" cy="249238"/>
            </a:xfrm>
            <a:solidFill>
              <a:schemeClr val="bg1"/>
            </a:solidFill>
          </p:grpSpPr>
          <p:sp>
            <p:nvSpPr>
              <p:cNvPr id="161" name="Freeform 3445">
                <a:extLst>
                  <a:ext uri="{FF2B5EF4-FFF2-40B4-BE49-F238E27FC236}">
                    <a16:creationId xmlns:a16="http://schemas.microsoft.com/office/drawing/2014/main" id="{FE3F3687-9239-4867-9FCB-3A61E40B89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12275" y="5386388"/>
                <a:ext cx="225425" cy="249238"/>
              </a:xfrm>
              <a:custGeom>
                <a:avLst/>
                <a:gdLst>
                  <a:gd name="T0" fmla="*/ 384 w 569"/>
                  <a:gd name="T1" fmla="*/ 376 h 628"/>
                  <a:gd name="T2" fmla="*/ 359 w 569"/>
                  <a:gd name="T3" fmla="*/ 309 h 628"/>
                  <a:gd name="T4" fmla="*/ 379 w 569"/>
                  <a:gd name="T5" fmla="*/ 290 h 628"/>
                  <a:gd name="T6" fmla="*/ 397 w 569"/>
                  <a:gd name="T7" fmla="*/ 253 h 628"/>
                  <a:gd name="T8" fmla="*/ 406 w 569"/>
                  <a:gd name="T9" fmla="*/ 213 h 628"/>
                  <a:gd name="T10" fmla="*/ 415 w 569"/>
                  <a:gd name="T11" fmla="*/ 203 h 628"/>
                  <a:gd name="T12" fmla="*/ 420 w 569"/>
                  <a:gd name="T13" fmla="*/ 184 h 628"/>
                  <a:gd name="T14" fmla="*/ 416 w 569"/>
                  <a:gd name="T15" fmla="*/ 154 h 628"/>
                  <a:gd name="T16" fmla="*/ 411 w 569"/>
                  <a:gd name="T17" fmla="*/ 123 h 628"/>
                  <a:gd name="T18" fmla="*/ 420 w 569"/>
                  <a:gd name="T19" fmla="*/ 78 h 628"/>
                  <a:gd name="T20" fmla="*/ 415 w 569"/>
                  <a:gd name="T21" fmla="*/ 46 h 628"/>
                  <a:gd name="T22" fmla="*/ 402 w 569"/>
                  <a:gd name="T23" fmla="*/ 28 h 628"/>
                  <a:gd name="T24" fmla="*/ 382 w 569"/>
                  <a:gd name="T25" fmla="*/ 15 h 628"/>
                  <a:gd name="T26" fmla="*/ 341 w 569"/>
                  <a:gd name="T27" fmla="*/ 3 h 628"/>
                  <a:gd name="T28" fmla="*/ 291 w 569"/>
                  <a:gd name="T29" fmla="*/ 1 h 628"/>
                  <a:gd name="T30" fmla="*/ 245 w 569"/>
                  <a:gd name="T31" fmla="*/ 10 h 628"/>
                  <a:gd name="T32" fmla="*/ 213 w 569"/>
                  <a:gd name="T33" fmla="*/ 27 h 628"/>
                  <a:gd name="T34" fmla="*/ 200 w 569"/>
                  <a:gd name="T35" fmla="*/ 42 h 628"/>
                  <a:gd name="T36" fmla="*/ 181 w 569"/>
                  <a:gd name="T37" fmla="*/ 44 h 628"/>
                  <a:gd name="T38" fmla="*/ 163 w 569"/>
                  <a:gd name="T39" fmla="*/ 56 h 628"/>
                  <a:gd name="T40" fmla="*/ 154 w 569"/>
                  <a:gd name="T41" fmla="*/ 86 h 628"/>
                  <a:gd name="T42" fmla="*/ 164 w 569"/>
                  <a:gd name="T43" fmla="*/ 139 h 628"/>
                  <a:gd name="T44" fmla="*/ 160 w 569"/>
                  <a:gd name="T45" fmla="*/ 141 h 628"/>
                  <a:gd name="T46" fmla="*/ 153 w 569"/>
                  <a:gd name="T47" fmla="*/ 154 h 628"/>
                  <a:gd name="T48" fmla="*/ 149 w 569"/>
                  <a:gd name="T49" fmla="*/ 184 h 628"/>
                  <a:gd name="T50" fmla="*/ 153 w 569"/>
                  <a:gd name="T51" fmla="*/ 202 h 628"/>
                  <a:gd name="T52" fmla="*/ 163 w 569"/>
                  <a:gd name="T53" fmla="*/ 213 h 628"/>
                  <a:gd name="T54" fmla="*/ 169 w 569"/>
                  <a:gd name="T55" fmla="*/ 236 h 628"/>
                  <a:gd name="T56" fmla="*/ 180 w 569"/>
                  <a:gd name="T57" fmla="*/ 268 h 628"/>
                  <a:gd name="T58" fmla="*/ 203 w 569"/>
                  <a:gd name="T59" fmla="*/ 299 h 628"/>
                  <a:gd name="T60" fmla="*/ 215 w 569"/>
                  <a:gd name="T61" fmla="*/ 367 h 628"/>
                  <a:gd name="T62" fmla="*/ 177 w 569"/>
                  <a:gd name="T63" fmla="*/ 381 h 628"/>
                  <a:gd name="T64" fmla="*/ 111 w 569"/>
                  <a:gd name="T65" fmla="*/ 404 h 628"/>
                  <a:gd name="T66" fmla="*/ 47 w 569"/>
                  <a:gd name="T67" fmla="*/ 434 h 628"/>
                  <a:gd name="T68" fmla="*/ 22 w 569"/>
                  <a:gd name="T69" fmla="*/ 456 h 628"/>
                  <a:gd name="T70" fmla="*/ 10 w 569"/>
                  <a:gd name="T71" fmla="*/ 487 h 628"/>
                  <a:gd name="T72" fmla="*/ 1 w 569"/>
                  <a:gd name="T73" fmla="*/ 557 h 628"/>
                  <a:gd name="T74" fmla="*/ 0 w 569"/>
                  <a:gd name="T75" fmla="*/ 620 h 628"/>
                  <a:gd name="T76" fmla="*/ 11 w 569"/>
                  <a:gd name="T77" fmla="*/ 628 h 628"/>
                  <a:gd name="T78" fmla="*/ 565 w 569"/>
                  <a:gd name="T79" fmla="*/ 624 h 628"/>
                  <a:gd name="T80" fmla="*/ 569 w 569"/>
                  <a:gd name="T81" fmla="*/ 597 h 628"/>
                  <a:gd name="T82" fmla="*/ 562 w 569"/>
                  <a:gd name="T83" fmla="*/ 510 h 628"/>
                  <a:gd name="T84" fmla="*/ 551 w 569"/>
                  <a:gd name="T85" fmla="*/ 461 h 628"/>
                  <a:gd name="T86" fmla="*/ 537 w 569"/>
                  <a:gd name="T87" fmla="*/ 444 h 628"/>
                  <a:gd name="T88" fmla="*/ 484 w 569"/>
                  <a:gd name="T89" fmla="*/ 413 h 628"/>
                  <a:gd name="T90" fmla="*/ 408 w 569"/>
                  <a:gd name="T91" fmla="*/ 385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9" h="628">
                    <a:moveTo>
                      <a:pt x="408" y="385"/>
                    </a:moveTo>
                    <a:lnTo>
                      <a:pt x="397" y="380"/>
                    </a:lnTo>
                    <a:lnTo>
                      <a:pt x="384" y="376"/>
                    </a:lnTo>
                    <a:lnTo>
                      <a:pt x="372" y="372"/>
                    </a:lnTo>
                    <a:lnTo>
                      <a:pt x="359" y="367"/>
                    </a:lnTo>
                    <a:lnTo>
                      <a:pt x="359" y="309"/>
                    </a:lnTo>
                    <a:lnTo>
                      <a:pt x="366" y="306"/>
                    </a:lnTo>
                    <a:lnTo>
                      <a:pt x="371" y="299"/>
                    </a:lnTo>
                    <a:lnTo>
                      <a:pt x="379" y="290"/>
                    </a:lnTo>
                    <a:lnTo>
                      <a:pt x="385" y="280"/>
                    </a:lnTo>
                    <a:lnTo>
                      <a:pt x="390" y="268"/>
                    </a:lnTo>
                    <a:lnTo>
                      <a:pt x="397" y="253"/>
                    </a:lnTo>
                    <a:lnTo>
                      <a:pt x="400" y="236"/>
                    </a:lnTo>
                    <a:lnTo>
                      <a:pt x="402" y="216"/>
                    </a:lnTo>
                    <a:lnTo>
                      <a:pt x="406" y="213"/>
                    </a:lnTo>
                    <a:lnTo>
                      <a:pt x="409" y="211"/>
                    </a:lnTo>
                    <a:lnTo>
                      <a:pt x="412" y="207"/>
                    </a:lnTo>
                    <a:lnTo>
                      <a:pt x="415" y="203"/>
                    </a:lnTo>
                    <a:lnTo>
                      <a:pt x="417" y="198"/>
                    </a:lnTo>
                    <a:lnTo>
                      <a:pt x="418" y="191"/>
                    </a:lnTo>
                    <a:lnTo>
                      <a:pt x="420" y="184"/>
                    </a:lnTo>
                    <a:lnTo>
                      <a:pt x="420" y="177"/>
                    </a:lnTo>
                    <a:lnTo>
                      <a:pt x="418" y="164"/>
                    </a:lnTo>
                    <a:lnTo>
                      <a:pt x="416" y="154"/>
                    </a:lnTo>
                    <a:lnTo>
                      <a:pt x="411" y="145"/>
                    </a:lnTo>
                    <a:lnTo>
                      <a:pt x="406" y="140"/>
                    </a:lnTo>
                    <a:lnTo>
                      <a:pt x="411" y="123"/>
                    </a:lnTo>
                    <a:lnTo>
                      <a:pt x="417" y="101"/>
                    </a:lnTo>
                    <a:lnTo>
                      <a:pt x="418" y="90"/>
                    </a:lnTo>
                    <a:lnTo>
                      <a:pt x="420" y="78"/>
                    </a:lnTo>
                    <a:lnTo>
                      <a:pt x="420" y="65"/>
                    </a:lnTo>
                    <a:lnTo>
                      <a:pt x="417" y="53"/>
                    </a:lnTo>
                    <a:lnTo>
                      <a:pt x="415" y="46"/>
                    </a:lnTo>
                    <a:lnTo>
                      <a:pt x="412" y="40"/>
                    </a:lnTo>
                    <a:lnTo>
                      <a:pt x="407" y="33"/>
                    </a:lnTo>
                    <a:lnTo>
                      <a:pt x="402" y="28"/>
                    </a:lnTo>
                    <a:lnTo>
                      <a:pt x="397" y="23"/>
                    </a:lnTo>
                    <a:lnTo>
                      <a:pt x="390" y="19"/>
                    </a:lnTo>
                    <a:lnTo>
                      <a:pt x="382" y="15"/>
                    </a:lnTo>
                    <a:lnTo>
                      <a:pt x="375" y="11"/>
                    </a:lnTo>
                    <a:lnTo>
                      <a:pt x="359" y="6"/>
                    </a:lnTo>
                    <a:lnTo>
                      <a:pt x="341" y="3"/>
                    </a:lnTo>
                    <a:lnTo>
                      <a:pt x="325" y="1"/>
                    </a:lnTo>
                    <a:lnTo>
                      <a:pt x="307" y="0"/>
                    </a:lnTo>
                    <a:lnTo>
                      <a:pt x="291" y="1"/>
                    </a:lnTo>
                    <a:lnTo>
                      <a:pt x="276" y="3"/>
                    </a:lnTo>
                    <a:lnTo>
                      <a:pt x="259" y="5"/>
                    </a:lnTo>
                    <a:lnTo>
                      <a:pt x="245" y="10"/>
                    </a:lnTo>
                    <a:lnTo>
                      <a:pt x="231" y="15"/>
                    </a:lnTo>
                    <a:lnTo>
                      <a:pt x="218" y="23"/>
                    </a:lnTo>
                    <a:lnTo>
                      <a:pt x="213" y="27"/>
                    </a:lnTo>
                    <a:lnTo>
                      <a:pt x="208" y="32"/>
                    </a:lnTo>
                    <a:lnTo>
                      <a:pt x="204" y="37"/>
                    </a:lnTo>
                    <a:lnTo>
                      <a:pt x="200" y="42"/>
                    </a:lnTo>
                    <a:lnTo>
                      <a:pt x="194" y="42"/>
                    </a:lnTo>
                    <a:lnTo>
                      <a:pt x="186" y="42"/>
                    </a:lnTo>
                    <a:lnTo>
                      <a:pt x="181" y="44"/>
                    </a:lnTo>
                    <a:lnTo>
                      <a:pt x="176" y="46"/>
                    </a:lnTo>
                    <a:lnTo>
                      <a:pt x="168" y="51"/>
                    </a:lnTo>
                    <a:lnTo>
                      <a:pt x="163" y="56"/>
                    </a:lnTo>
                    <a:lnTo>
                      <a:pt x="158" y="65"/>
                    </a:lnTo>
                    <a:lnTo>
                      <a:pt x="155" y="76"/>
                    </a:lnTo>
                    <a:lnTo>
                      <a:pt x="154" y="86"/>
                    </a:lnTo>
                    <a:lnTo>
                      <a:pt x="155" y="98"/>
                    </a:lnTo>
                    <a:lnTo>
                      <a:pt x="159" y="11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0" y="141"/>
                    </a:lnTo>
                    <a:lnTo>
                      <a:pt x="158" y="145"/>
                    </a:lnTo>
                    <a:lnTo>
                      <a:pt x="155" y="149"/>
                    </a:lnTo>
                    <a:lnTo>
                      <a:pt x="153" y="154"/>
                    </a:lnTo>
                    <a:lnTo>
                      <a:pt x="149" y="164"/>
                    </a:lnTo>
                    <a:lnTo>
                      <a:pt x="149" y="177"/>
                    </a:lnTo>
                    <a:lnTo>
                      <a:pt x="149" y="184"/>
                    </a:lnTo>
                    <a:lnTo>
                      <a:pt x="150" y="190"/>
                    </a:lnTo>
                    <a:lnTo>
                      <a:pt x="151" y="196"/>
                    </a:lnTo>
                    <a:lnTo>
                      <a:pt x="153" y="202"/>
                    </a:lnTo>
                    <a:lnTo>
                      <a:pt x="155" y="205"/>
                    </a:lnTo>
                    <a:lnTo>
                      <a:pt x="159" y="211"/>
                    </a:lnTo>
                    <a:lnTo>
                      <a:pt x="163" y="213"/>
                    </a:lnTo>
                    <a:lnTo>
                      <a:pt x="167" y="216"/>
                    </a:lnTo>
                    <a:lnTo>
                      <a:pt x="167" y="226"/>
                    </a:lnTo>
                    <a:lnTo>
                      <a:pt x="169" y="236"/>
                    </a:lnTo>
                    <a:lnTo>
                      <a:pt x="171" y="245"/>
                    </a:lnTo>
                    <a:lnTo>
                      <a:pt x="173" y="253"/>
                    </a:lnTo>
                    <a:lnTo>
                      <a:pt x="180" y="268"/>
                    </a:lnTo>
                    <a:lnTo>
                      <a:pt x="187" y="281"/>
                    </a:lnTo>
                    <a:lnTo>
                      <a:pt x="195" y="291"/>
                    </a:lnTo>
                    <a:lnTo>
                      <a:pt x="203" y="299"/>
                    </a:lnTo>
                    <a:lnTo>
                      <a:pt x="209" y="306"/>
                    </a:lnTo>
                    <a:lnTo>
                      <a:pt x="215" y="311"/>
                    </a:lnTo>
                    <a:lnTo>
                      <a:pt x="215" y="367"/>
                    </a:lnTo>
                    <a:lnTo>
                      <a:pt x="203" y="372"/>
                    </a:lnTo>
                    <a:lnTo>
                      <a:pt x="190" y="376"/>
                    </a:lnTo>
                    <a:lnTo>
                      <a:pt x="177" y="381"/>
                    </a:lnTo>
                    <a:lnTo>
                      <a:pt x="164" y="385"/>
                    </a:lnTo>
                    <a:lnTo>
                      <a:pt x="137" y="395"/>
                    </a:lnTo>
                    <a:lnTo>
                      <a:pt x="111" y="404"/>
                    </a:lnTo>
                    <a:lnTo>
                      <a:pt x="87" y="413"/>
                    </a:lnTo>
                    <a:lnTo>
                      <a:pt x="65" y="424"/>
                    </a:lnTo>
                    <a:lnTo>
                      <a:pt x="47" y="434"/>
                    </a:lnTo>
                    <a:lnTo>
                      <a:pt x="32" y="444"/>
                    </a:lnTo>
                    <a:lnTo>
                      <a:pt x="25" y="449"/>
                    </a:lnTo>
                    <a:lnTo>
                      <a:pt x="22" y="456"/>
                    </a:lnTo>
                    <a:lnTo>
                      <a:pt x="18" y="462"/>
                    </a:lnTo>
                    <a:lnTo>
                      <a:pt x="14" y="467"/>
                    </a:lnTo>
                    <a:lnTo>
                      <a:pt x="10" y="487"/>
                    </a:lnTo>
                    <a:lnTo>
                      <a:pt x="6" y="510"/>
                    </a:lnTo>
                    <a:lnTo>
                      <a:pt x="4" y="533"/>
                    </a:lnTo>
                    <a:lnTo>
                      <a:pt x="1" y="557"/>
                    </a:lnTo>
                    <a:lnTo>
                      <a:pt x="0" y="597"/>
                    </a:lnTo>
                    <a:lnTo>
                      <a:pt x="0" y="616"/>
                    </a:lnTo>
                    <a:lnTo>
                      <a:pt x="0" y="620"/>
                    </a:lnTo>
                    <a:lnTo>
                      <a:pt x="2" y="624"/>
                    </a:lnTo>
                    <a:lnTo>
                      <a:pt x="6" y="627"/>
                    </a:lnTo>
                    <a:lnTo>
                      <a:pt x="11" y="628"/>
                    </a:lnTo>
                    <a:lnTo>
                      <a:pt x="557" y="628"/>
                    </a:lnTo>
                    <a:lnTo>
                      <a:pt x="561" y="627"/>
                    </a:lnTo>
                    <a:lnTo>
                      <a:pt x="565" y="624"/>
                    </a:lnTo>
                    <a:lnTo>
                      <a:pt x="567" y="620"/>
                    </a:lnTo>
                    <a:lnTo>
                      <a:pt x="569" y="616"/>
                    </a:lnTo>
                    <a:lnTo>
                      <a:pt x="569" y="597"/>
                    </a:lnTo>
                    <a:lnTo>
                      <a:pt x="567" y="557"/>
                    </a:lnTo>
                    <a:lnTo>
                      <a:pt x="565" y="533"/>
                    </a:lnTo>
                    <a:lnTo>
                      <a:pt x="562" y="510"/>
                    </a:lnTo>
                    <a:lnTo>
                      <a:pt x="558" y="487"/>
                    </a:lnTo>
                    <a:lnTo>
                      <a:pt x="555" y="467"/>
                    </a:lnTo>
                    <a:lnTo>
                      <a:pt x="551" y="461"/>
                    </a:lnTo>
                    <a:lnTo>
                      <a:pt x="547" y="456"/>
                    </a:lnTo>
                    <a:lnTo>
                      <a:pt x="543" y="449"/>
                    </a:lnTo>
                    <a:lnTo>
                      <a:pt x="537" y="444"/>
                    </a:lnTo>
                    <a:lnTo>
                      <a:pt x="522" y="433"/>
                    </a:lnTo>
                    <a:lnTo>
                      <a:pt x="504" y="422"/>
                    </a:lnTo>
                    <a:lnTo>
                      <a:pt x="484" y="413"/>
                    </a:lnTo>
                    <a:lnTo>
                      <a:pt x="461" y="404"/>
                    </a:lnTo>
                    <a:lnTo>
                      <a:pt x="435" y="394"/>
                    </a:lnTo>
                    <a:lnTo>
                      <a:pt x="408" y="3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3446">
                <a:extLst>
                  <a:ext uri="{FF2B5EF4-FFF2-40B4-BE49-F238E27FC236}">
                    <a16:creationId xmlns:a16="http://schemas.microsoft.com/office/drawing/2014/main" id="{CFDFD8F3-1970-4A20-B0E5-9317805F5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85313" y="5387975"/>
                <a:ext cx="112712" cy="247650"/>
              </a:xfrm>
              <a:custGeom>
                <a:avLst/>
                <a:gdLst>
                  <a:gd name="T0" fmla="*/ 258 w 281"/>
                  <a:gd name="T1" fmla="*/ 450 h 625"/>
                  <a:gd name="T2" fmla="*/ 234 w 281"/>
                  <a:gd name="T3" fmla="*/ 428 h 625"/>
                  <a:gd name="T4" fmla="*/ 199 w 281"/>
                  <a:gd name="T5" fmla="*/ 408 h 625"/>
                  <a:gd name="T6" fmla="*/ 103 w 281"/>
                  <a:gd name="T7" fmla="*/ 367 h 625"/>
                  <a:gd name="T8" fmla="*/ 65 w 281"/>
                  <a:gd name="T9" fmla="*/ 319 h 625"/>
                  <a:gd name="T10" fmla="*/ 86 w 281"/>
                  <a:gd name="T11" fmla="*/ 301 h 625"/>
                  <a:gd name="T12" fmla="*/ 108 w 281"/>
                  <a:gd name="T13" fmla="*/ 265 h 625"/>
                  <a:gd name="T14" fmla="*/ 113 w 281"/>
                  <a:gd name="T15" fmla="*/ 238 h 625"/>
                  <a:gd name="T16" fmla="*/ 122 w 281"/>
                  <a:gd name="T17" fmla="*/ 223 h 625"/>
                  <a:gd name="T18" fmla="*/ 130 w 281"/>
                  <a:gd name="T19" fmla="*/ 209 h 625"/>
                  <a:gd name="T20" fmla="*/ 132 w 281"/>
                  <a:gd name="T21" fmla="*/ 188 h 625"/>
                  <a:gd name="T22" fmla="*/ 123 w 281"/>
                  <a:gd name="T23" fmla="*/ 157 h 625"/>
                  <a:gd name="T24" fmla="*/ 118 w 281"/>
                  <a:gd name="T25" fmla="*/ 151 h 625"/>
                  <a:gd name="T26" fmla="*/ 131 w 281"/>
                  <a:gd name="T27" fmla="*/ 97 h 625"/>
                  <a:gd name="T28" fmla="*/ 130 w 281"/>
                  <a:gd name="T29" fmla="*/ 59 h 625"/>
                  <a:gd name="T30" fmla="*/ 117 w 281"/>
                  <a:gd name="T31" fmla="*/ 35 h 625"/>
                  <a:gd name="T32" fmla="*/ 94 w 281"/>
                  <a:gd name="T33" fmla="*/ 15 h 625"/>
                  <a:gd name="T34" fmla="*/ 65 w 281"/>
                  <a:gd name="T35" fmla="*/ 2 h 625"/>
                  <a:gd name="T36" fmla="*/ 38 w 281"/>
                  <a:gd name="T37" fmla="*/ 0 h 625"/>
                  <a:gd name="T38" fmla="*/ 13 w 281"/>
                  <a:gd name="T39" fmla="*/ 7 h 625"/>
                  <a:gd name="T40" fmla="*/ 0 w 281"/>
                  <a:gd name="T41" fmla="*/ 20 h 625"/>
                  <a:gd name="T42" fmla="*/ 5 w 281"/>
                  <a:gd name="T43" fmla="*/ 32 h 625"/>
                  <a:gd name="T44" fmla="*/ 18 w 281"/>
                  <a:gd name="T45" fmla="*/ 32 h 625"/>
                  <a:gd name="T46" fmla="*/ 38 w 281"/>
                  <a:gd name="T47" fmla="*/ 24 h 625"/>
                  <a:gd name="T48" fmla="*/ 67 w 281"/>
                  <a:gd name="T49" fmla="*/ 28 h 625"/>
                  <a:gd name="T50" fmla="*/ 89 w 281"/>
                  <a:gd name="T51" fmla="*/ 41 h 625"/>
                  <a:gd name="T52" fmla="*/ 103 w 281"/>
                  <a:gd name="T53" fmla="*/ 56 h 625"/>
                  <a:gd name="T54" fmla="*/ 108 w 281"/>
                  <a:gd name="T55" fmla="*/ 75 h 625"/>
                  <a:gd name="T56" fmla="*/ 105 w 281"/>
                  <a:gd name="T57" fmla="*/ 107 h 625"/>
                  <a:gd name="T58" fmla="*/ 92 w 281"/>
                  <a:gd name="T59" fmla="*/ 152 h 625"/>
                  <a:gd name="T60" fmla="*/ 94 w 281"/>
                  <a:gd name="T61" fmla="*/ 166 h 625"/>
                  <a:gd name="T62" fmla="*/ 104 w 281"/>
                  <a:gd name="T63" fmla="*/ 172 h 625"/>
                  <a:gd name="T64" fmla="*/ 109 w 281"/>
                  <a:gd name="T65" fmla="*/ 188 h 625"/>
                  <a:gd name="T66" fmla="*/ 104 w 281"/>
                  <a:gd name="T67" fmla="*/ 206 h 625"/>
                  <a:gd name="T68" fmla="*/ 94 w 281"/>
                  <a:gd name="T69" fmla="*/ 210 h 625"/>
                  <a:gd name="T70" fmla="*/ 90 w 281"/>
                  <a:gd name="T71" fmla="*/ 231 h 625"/>
                  <a:gd name="T72" fmla="*/ 85 w 281"/>
                  <a:gd name="T73" fmla="*/ 259 h 625"/>
                  <a:gd name="T74" fmla="*/ 55 w 281"/>
                  <a:gd name="T75" fmla="*/ 297 h 625"/>
                  <a:gd name="T76" fmla="*/ 44 w 281"/>
                  <a:gd name="T77" fmla="*/ 306 h 625"/>
                  <a:gd name="T78" fmla="*/ 41 w 281"/>
                  <a:gd name="T79" fmla="*/ 360 h 625"/>
                  <a:gd name="T80" fmla="*/ 46 w 281"/>
                  <a:gd name="T81" fmla="*/ 371 h 625"/>
                  <a:gd name="T82" fmla="*/ 119 w 281"/>
                  <a:gd name="T83" fmla="*/ 399 h 625"/>
                  <a:gd name="T84" fmla="*/ 222 w 281"/>
                  <a:gd name="T85" fmla="*/ 449 h 625"/>
                  <a:gd name="T86" fmla="*/ 241 w 281"/>
                  <a:gd name="T87" fmla="*/ 467 h 625"/>
                  <a:gd name="T88" fmla="*/ 250 w 281"/>
                  <a:gd name="T89" fmla="*/ 503 h 625"/>
                  <a:gd name="T90" fmla="*/ 257 w 281"/>
                  <a:gd name="T91" fmla="*/ 574 h 625"/>
                  <a:gd name="T92" fmla="*/ 204 w 281"/>
                  <a:gd name="T93" fmla="*/ 602 h 625"/>
                  <a:gd name="T94" fmla="*/ 196 w 281"/>
                  <a:gd name="T95" fmla="*/ 613 h 625"/>
                  <a:gd name="T96" fmla="*/ 204 w 281"/>
                  <a:gd name="T97" fmla="*/ 624 h 625"/>
                  <a:gd name="T98" fmla="*/ 273 w 281"/>
                  <a:gd name="T99" fmla="*/ 624 h 625"/>
                  <a:gd name="T100" fmla="*/ 281 w 281"/>
                  <a:gd name="T101" fmla="*/ 613 h 625"/>
                  <a:gd name="T102" fmla="*/ 277 w 281"/>
                  <a:gd name="T103" fmla="*/ 530 h 625"/>
                  <a:gd name="T104" fmla="*/ 267 w 281"/>
                  <a:gd name="T105" fmla="*/ 464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1" h="625">
                    <a:moveTo>
                      <a:pt x="267" y="464"/>
                    </a:moveTo>
                    <a:lnTo>
                      <a:pt x="263" y="457"/>
                    </a:lnTo>
                    <a:lnTo>
                      <a:pt x="258" y="450"/>
                    </a:lnTo>
                    <a:lnTo>
                      <a:pt x="252" y="443"/>
                    </a:lnTo>
                    <a:lnTo>
                      <a:pt x="244" y="435"/>
                    </a:lnTo>
                    <a:lnTo>
                      <a:pt x="234" y="428"/>
                    </a:lnTo>
                    <a:lnTo>
                      <a:pt x="223" y="421"/>
                    </a:lnTo>
                    <a:lnTo>
                      <a:pt x="212" y="414"/>
                    </a:lnTo>
                    <a:lnTo>
                      <a:pt x="199" y="408"/>
                    </a:lnTo>
                    <a:lnTo>
                      <a:pt x="169" y="394"/>
                    </a:lnTo>
                    <a:lnTo>
                      <a:pt x="137" y="381"/>
                    </a:lnTo>
                    <a:lnTo>
                      <a:pt x="103" y="367"/>
                    </a:lnTo>
                    <a:lnTo>
                      <a:pt x="65" y="353"/>
                    </a:lnTo>
                    <a:lnTo>
                      <a:pt x="65" y="353"/>
                    </a:lnTo>
                    <a:lnTo>
                      <a:pt x="65" y="319"/>
                    </a:lnTo>
                    <a:lnTo>
                      <a:pt x="72" y="315"/>
                    </a:lnTo>
                    <a:lnTo>
                      <a:pt x="78" y="309"/>
                    </a:lnTo>
                    <a:lnTo>
                      <a:pt x="86" y="301"/>
                    </a:lnTo>
                    <a:lnTo>
                      <a:pt x="94" y="292"/>
                    </a:lnTo>
                    <a:lnTo>
                      <a:pt x="101" y="279"/>
                    </a:lnTo>
                    <a:lnTo>
                      <a:pt x="108" y="265"/>
                    </a:lnTo>
                    <a:lnTo>
                      <a:pt x="110" y="256"/>
                    </a:lnTo>
                    <a:lnTo>
                      <a:pt x="112" y="247"/>
                    </a:lnTo>
                    <a:lnTo>
                      <a:pt x="113" y="238"/>
                    </a:lnTo>
                    <a:lnTo>
                      <a:pt x="114" y="228"/>
                    </a:lnTo>
                    <a:lnTo>
                      <a:pt x="118" y="226"/>
                    </a:lnTo>
                    <a:lnTo>
                      <a:pt x="122" y="223"/>
                    </a:lnTo>
                    <a:lnTo>
                      <a:pt x="125" y="219"/>
                    </a:lnTo>
                    <a:lnTo>
                      <a:pt x="127" y="215"/>
                    </a:lnTo>
                    <a:lnTo>
                      <a:pt x="130" y="209"/>
                    </a:lnTo>
                    <a:lnTo>
                      <a:pt x="131" y="202"/>
                    </a:lnTo>
                    <a:lnTo>
                      <a:pt x="132" y="196"/>
                    </a:lnTo>
                    <a:lnTo>
                      <a:pt x="132" y="188"/>
                    </a:lnTo>
                    <a:lnTo>
                      <a:pt x="131" y="177"/>
                    </a:lnTo>
                    <a:lnTo>
                      <a:pt x="128" y="166"/>
                    </a:lnTo>
                    <a:lnTo>
                      <a:pt x="123" y="157"/>
                    </a:lnTo>
                    <a:lnTo>
                      <a:pt x="117" y="151"/>
                    </a:lnTo>
                    <a:lnTo>
                      <a:pt x="118" y="151"/>
                    </a:lnTo>
                    <a:lnTo>
                      <a:pt x="118" y="151"/>
                    </a:lnTo>
                    <a:lnTo>
                      <a:pt x="123" y="133"/>
                    </a:lnTo>
                    <a:lnTo>
                      <a:pt x="130" y="110"/>
                    </a:lnTo>
                    <a:lnTo>
                      <a:pt x="131" y="97"/>
                    </a:lnTo>
                    <a:lnTo>
                      <a:pt x="132" y="84"/>
                    </a:lnTo>
                    <a:lnTo>
                      <a:pt x="132" y="71"/>
                    </a:lnTo>
                    <a:lnTo>
                      <a:pt x="130" y="59"/>
                    </a:lnTo>
                    <a:lnTo>
                      <a:pt x="127" y="51"/>
                    </a:lnTo>
                    <a:lnTo>
                      <a:pt x="122" y="43"/>
                    </a:lnTo>
                    <a:lnTo>
                      <a:pt x="117" y="35"/>
                    </a:lnTo>
                    <a:lnTo>
                      <a:pt x="110" y="28"/>
                    </a:lnTo>
                    <a:lnTo>
                      <a:pt x="103" y="21"/>
                    </a:lnTo>
                    <a:lnTo>
                      <a:pt x="94" y="15"/>
                    </a:lnTo>
                    <a:lnTo>
                      <a:pt x="85" y="10"/>
                    </a:lnTo>
                    <a:lnTo>
                      <a:pt x="76" y="6"/>
                    </a:lnTo>
                    <a:lnTo>
                      <a:pt x="65" y="2"/>
                    </a:lnTo>
                    <a:lnTo>
                      <a:pt x="56" y="1"/>
                    </a:lnTo>
                    <a:lnTo>
                      <a:pt x="47" y="0"/>
                    </a:lnTo>
                    <a:lnTo>
                      <a:pt x="38" y="0"/>
                    </a:lnTo>
                    <a:lnTo>
                      <a:pt x="29" y="2"/>
                    </a:lnTo>
                    <a:lnTo>
                      <a:pt x="22" y="3"/>
                    </a:lnTo>
                    <a:lnTo>
                      <a:pt x="13" y="7"/>
                    </a:lnTo>
                    <a:lnTo>
                      <a:pt x="5" y="12"/>
                    </a:lnTo>
                    <a:lnTo>
                      <a:pt x="1" y="15"/>
                    </a:lnTo>
                    <a:lnTo>
                      <a:pt x="0" y="20"/>
                    </a:lnTo>
                    <a:lnTo>
                      <a:pt x="0" y="24"/>
                    </a:lnTo>
                    <a:lnTo>
                      <a:pt x="1" y="29"/>
                    </a:lnTo>
                    <a:lnTo>
                      <a:pt x="5" y="32"/>
                    </a:lnTo>
                    <a:lnTo>
                      <a:pt x="9" y="34"/>
                    </a:lnTo>
                    <a:lnTo>
                      <a:pt x="14" y="34"/>
                    </a:lnTo>
                    <a:lnTo>
                      <a:pt x="18" y="32"/>
                    </a:lnTo>
                    <a:lnTo>
                      <a:pt x="26" y="29"/>
                    </a:lnTo>
                    <a:lnTo>
                      <a:pt x="32" y="26"/>
                    </a:lnTo>
                    <a:lnTo>
                      <a:pt x="38" y="24"/>
                    </a:lnTo>
                    <a:lnTo>
                      <a:pt x="45" y="24"/>
                    </a:lnTo>
                    <a:lnTo>
                      <a:pt x="56" y="25"/>
                    </a:lnTo>
                    <a:lnTo>
                      <a:pt x="67" y="28"/>
                    </a:lnTo>
                    <a:lnTo>
                      <a:pt x="74" y="32"/>
                    </a:lnTo>
                    <a:lnTo>
                      <a:pt x="82" y="35"/>
                    </a:lnTo>
                    <a:lnTo>
                      <a:pt x="89" y="41"/>
                    </a:lnTo>
                    <a:lnTo>
                      <a:pt x="94" y="46"/>
                    </a:lnTo>
                    <a:lnTo>
                      <a:pt x="99" y="51"/>
                    </a:lnTo>
                    <a:lnTo>
                      <a:pt x="103" y="56"/>
                    </a:lnTo>
                    <a:lnTo>
                      <a:pt x="105" y="61"/>
                    </a:lnTo>
                    <a:lnTo>
                      <a:pt x="107" y="65"/>
                    </a:lnTo>
                    <a:lnTo>
                      <a:pt x="108" y="75"/>
                    </a:lnTo>
                    <a:lnTo>
                      <a:pt x="108" y="86"/>
                    </a:lnTo>
                    <a:lnTo>
                      <a:pt x="108" y="97"/>
                    </a:lnTo>
                    <a:lnTo>
                      <a:pt x="105" y="107"/>
                    </a:lnTo>
                    <a:lnTo>
                      <a:pt x="100" y="127"/>
                    </a:lnTo>
                    <a:lnTo>
                      <a:pt x="95" y="142"/>
                    </a:lnTo>
                    <a:lnTo>
                      <a:pt x="92" y="152"/>
                    </a:lnTo>
                    <a:lnTo>
                      <a:pt x="91" y="159"/>
                    </a:lnTo>
                    <a:lnTo>
                      <a:pt x="91" y="163"/>
                    </a:lnTo>
                    <a:lnTo>
                      <a:pt x="94" y="166"/>
                    </a:lnTo>
                    <a:lnTo>
                      <a:pt x="98" y="169"/>
                    </a:lnTo>
                    <a:lnTo>
                      <a:pt x="103" y="170"/>
                    </a:lnTo>
                    <a:lnTo>
                      <a:pt x="104" y="172"/>
                    </a:lnTo>
                    <a:lnTo>
                      <a:pt x="107" y="175"/>
                    </a:lnTo>
                    <a:lnTo>
                      <a:pt x="108" y="181"/>
                    </a:lnTo>
                    <a:lnTo>
                      <a:pt x="109" y="188"/>
                    </a:lnTo>
                    <a:lnTo>
                      <a:pt x="108" y="197"/>
                    </a:lnTo>
                    <a:lnTo>
                      <a:pt x="105" y="204"/>
                    </a:lnTo>
                    <a:lnTo>
                      <a:pt x="104" y="206"/>
                    </a:lnTo>
                    <a:lnTo>
                      <a:pt x="103" y="208"/>
                    </a:lnTo>
                    <a:lnTo>
                      <a:pt x="98" y="208"/>
                    </a:lnTo>
                    <a:lnTo>
                      <a:pt x="94" y="210"/>
                    </a:lnTo>
                    <a:lnTo>
                      <a:pt x="91" y="214"/>
                    </a:lnTo>
                    <a:lnTo>
                      <a:pt x="91" y="219"/>
                    </a:lnTo>
                    <a:lnTo>
                      <a:pt x="90" y="231"/>
                    </a:lnTo>
                    <a:lnTo>
                      <a:pt x="89" y="241"/>
                    </a:lnTo>
                    <a:lnTo>
                      <a:pt x="87" y="250"/>
                    </a:lnTo>
                    <a:lnTo>
                      <a:pt x="85" y="259"/>
                    </a:lnTo>
                    <a:lnTo>
                      <a:pt x="78" y="273"/>
                    </a:lnTo>
                    <a:lnTo>
                      <a:pt x="71" y="283"/>
                    </a:lnTo>
                    <a:lnTo>
                      <a:pt x="55" y="297"/>
                    </a:lnTo>
                    <a:lnTo>
                      <a:pt x="49" y="301"/>
                    </a:lnTo>
                    <a:lnTo>
                      <a:pt x="45" y="304"/>
                    </a:lnTo>
                    <a:lnTo>
                      <a:pt x="44" y="306"/>
                    </a:lnTo>
                    <a:lnTo>
                      <a:pt x="41" y="309"/>
                    </a:lnTo>
                    <a:lnTo>
                      <a:pt x="41" y="313"/>
                    </a:lnTo>
                    <a:lnTo>
                      <a:pt x="41" y="360"/>
                    </a:lnTo>
                    <a:lnTo>
                      <a:pt x="41" y="364"/>
                    </a:lnTo>
                    <a:lnTo>
                      <a:pt x="44" y="368"/>
                    </a:lnTo>
                    <a:lnTo>
                      <a:pt x="46" y="371"/>
                    </a:lnTo>
                    <a:lnTo>
                      <a:pt x="49" y="372"/>
                    </a:lnTo>
                    <a:lnTo>
                      <a:pt x="58" y="376"/>
                    </a:lnTo>
                    <a:lnTo>
                      <a:pt x="119" y="399"/>
                    </a:lnTo>
                    <a:lnTo>
                      <a:pt x="177" y="423"/>
                    </a:lnTo>
                    <a:lnTo>
                      <a:pt x="202" y="436"/>
                    </a:lnTo>
                    <a:lnTo>
                      <a:pt x="222" y="449"/>
                    </a:lnTo>
                    <a:lnTo>
                      <a:pt x="230" y="454"/>
                    </a:lnTo>
                    <a:lnTo>
                      <a:pt x="236" y="461"/>
                    </a:lnTo>
                    <a:lnTo>
                      <a:pt x="241" y="467"/>
                    </a:lnTo>
                    <a:lnTo>
                      <a:pt x="244" y="472"/>
                    </a:lnTo>
                    <a:lnTo>
                      <a:pt x="248" y="486"/>
                    </a:lnTo>
                    <a:lnTo>
                      <a:pt x="250" y="503"/>
                    </a:lnTo>
                    <a:lnTo>
                      <a:pt x="253" y="520"/>
                    </a:lnTo>
                    <a:lnTo>
                      <a:pt x="254" y="539"/>
                    </a:lnTo>
                    <a:lnTo>
                      <a:pt x="257" y="574"/>
                    </a:lnTo>
                    <a:lnTo>
                      <a:pt x="257" y="601"/>
                    </a:lnTo>
                    <a:lnTo>
                      <a:pt x="209" y="601"/>
                    </a:lnTo>
                    <a:lnTo>
                      <a:pt x="204" y="602"/>
                    </a:lnTo>
                    <a:lnTo>
                      <a:pt x="200" y="604"/>
                    </a:lnTo>
                    <a:lnTo>
                      <a:pt x="198" y="608"/>
                    </a:lnTo>
                    <a:lnTo>
                      <a:pt x="196" y="613"/>
                    </a:lnTo>
                    <a:lnTo>
                      <a:pt x="198" y="617"/>
                    </a:lnTo>
                    <a:lnTo>
                      <a:pt x="200" y="621"/>
                    </a:lnTo>
                    <a:lnTo>
                      <a:pt x="204" y="624"/>
                    </a:lnTo>
                    <a:lnTo>
                      <a:pt x="209" y="625"/>
                    </a:lnTo>
                    <a:lnTo>
                      <a:pt x="270" y="625"/>
                    </a:lnTo>
                    <a:lnTo>
                      <a:pt x="273" y="624"/>
                    </a:lnTo>
                    <a:lnTo>
                      <a:pt x="277" y="621"/>
                    </a:lnTo>
                    <a:lnTo>
                      <a:pt x="280" y="617"/>
                    </a:lnTo>
                    <a:lnTo>
                      <a:pt x="281" y="613"/>
                    </a:lnTo>
                    <a:lnTo>
                      <a:pt x="281" y="594"/>
                    </a:lnTo>
                    <a:lnTo>
                      <a:pt x="280" y="554"/>
                    </a:lnTo>
                    <a:lnTo>
                      <a:pt x="277" y="530"/>
                    </a:lnTo>
                    <a:lnTo>
                      <a:pt x="275" y="507"/>
                    </a:lnTo>
                    <a:lnTo>
                      <a:pt x="271" y="484"/>
                    </a:lnTo>
                    <a:lnTo>
                      <a:pt x="267" y="4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8579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STAKEHOLDERS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7</a:t>
            </a:fld>
            <a:endParaRPr lang="en-US"/>
          </a:p>
        </p:txBody>
      </p:sp>
      <p:sp>
        <p:nvSpPr>
          <p:cNvPr id="39" name="Freeform 3447">
            <a:extLst>
              <a:ext uri="{FF2B5EF4-FFF2-40B4-BE49-F238E27FC236}">
                <a16:creationId xmlns:a16="http://schemas.microsoft.com/office/drawing/2014/main" id="{E3CD491A-31EB-475E-843C-0AE47EE98586}"/>
              </a:ext>
            </a:extLst>
          </p:cNvPr>
          <p:cNvSpPr>
            <a:spLocks noEditPoints="1"/>
          </p:cNvSpPr>
          <p:nvPr/>
        </p:nvSpPr>
        <p:spPr bwMode="auto">
          <a:xfrm>
            <a:off x="2757313" y="1348608"/>
            <a:ext cx="1302737" cy="1302737"/>
          </a:xfrm>
          <a:custGeom>
            <a:avLst/>
            <a:gdLst>
              <a:gd name="T0" fmla="*/ 482 w 720"/>
              <a:gd name="T1" fmla="*/ 537 h 721"/>
              <a:gd name="T2" fmla="*/ 445 w 720"/>
              <a:gd name="T3" fmla="*/ 450 h 721"/>
              <a:gd name="T4" fmla="*/ 477 w 720"/>
              <a:gd name="T5" fmla="*/ 370 h 721"/>
              <a:gd name="T6" fmla="*/ 495 w 720"/>
              <a:gd name="T7" fmla="*/ 345 h 721"/>
              <a:gd name="T8" fmla="*/ 488 w 720"/>
              <a:gd name="T9" fmla="*/ 298 h 721"/>
              <a:gd name="T10" fmla="*/ 493 w 720"/>
              <a:gd name="T11" fmla="*/ 246 h 721"/>
              <a:gd name="T12" fmla="*/ 486 w 720"/>
              <a:gd name="T13" fmla="*/ 178 h 721"/>
              <a:gd name="T14" fmla="*/ 450 w 720"/>
              <a:gd name="T15" fmla="*/ 148 h 721"/>
              <a:gd name="T16" fmla="*/ 351 w 720"/>
              <a:gd name="T17" fmla="*/ 139 h 721"/>
              <a:gd name="T18" fmla="*/ 283 w 720"/>
              <a:gd name="T19" fmla="*/ 170 h 721"/>
              <a:gd name="T20" fmla="*/ 251 w 720"/>
              <a:gd name="T21" fmla="*/ 184 h 721"/>
              <a:gd name="T22" fmla="*/ 229 w 720"/>
              <a:gd name="T23" fmla="*/ 218 h 721"/>
              <a:gd name="T24" fmla="*/ 240 w 720"/>
              <a:gd name="T25" fmla="*/ 292 h 721"/>
              <a:gd name="T26" fmla="*/ 223 w 720"/>
              <a:gd name="T27" fmla="*/ 331 h 721"/>
              <a:gd name="T28" fmla="*/ 235 w 720"/>
              <a:gd name="T29" fmla="*/ 364 h 721"/>
              <a:gd name="T30" fmla="*/ 260 w 720"/>
              <a:gd name="T31" fmla="*/ 433 h 721"/>
              <a:gd name="T32" fmla="*/ 272 w 720"/>
              <a:gd name="T33" fmla="*/ 524 h 721"/>
              <a:gd name="T34" fmla="*/ 133 w 720"/>
              <a:gd name="T35" fmla="*/ 573 h 721"/>
              <a:gd name="T36" fmla="*/ 65 w 720"/>
              <a:gd name="T37" fmla="*/ 523 h 721"/>
              <a:gd name="T38" fmla="*/ 32 w 720"/>
              <a:gd name="T39" fmla="*/ 437 h 721"/>
              <a:gd name="T40" fmla="*/ 24 w 720"/>
              <a:gd name="T41" fmla="*/ 343 h 721"/>
              <a:gd name="T42" fmla="*/ 43 w 720"/>
              <a:gd name="T43" fmla="*/ 244 h 721"/>
              <a:gd name="T44" fmla="*/ 91 w 720"/>
              <a:gd name="T45" fmla="*/ 160 h 721"/>
              <a:gd name="T46" fmla="*/ 159 w 720"/>
              <a:gd name="T47" fmla="*/ 92 h 721"/>
              <a:gd name="T48" fmla="*/ 244 w 720"/>
              <a:gd name="T49" fmla="*/ 44 h 721"/>
              <a:gd name="T50" fmla="*/ 342 w 720"/>
              <a:gd name="T51" fmla="*/ 25 h 721"/>
              <a:gd name="T52" fmla="*/ 444 w 720"/>
              <a:gd name="T53" fmla="*/ 35 h 721"/>
              <a:gd name="T54" fmla="*/ 534 w 720"/>
              <a:gd name="T55" fmla="*/ 72 h 721"/>
              <a:gd name="T56" fmla="*/ 608 w 720"/>
              <a:gd name="T57" fmla="*/ 134 h 721"/>
              <a:gd name="T58" fmla="*/ 663 w 720"/>
              <a:gd name="T59" fmla="*/ 215 h 721"/>
              <a:gd name="T60" fmla="*/ 692 w 720"/>
              <a:gd name="T61" fmla="*/ 310 h 721"/>
              <a:gd name="T62" fmla="*/ 693 w 720"/>
              <a:gd name="T63" fmla="*/ 408 h 721"/>
              <a:gd name="T64" fmla="*/ 669 w 720"/>
              <a:gd name="T65" fmla="*/ 495 h 721"/>
              <a:gd name="T66" fmla="*/ 620 w 720"/>
              <a:gd name="T67" fmla="*/ 573 h 721"/>
              <a:gd name="T68" fmla="*/ 287 w 720"/>
              <a:gd name="T69" fmla="*/ 7 h 721"/>
              <a:gd name="T70" fmla="*/ 188 w 720"/>
              <a:gd name="T71" fmla="*/ 44 h 721"/>
              <a:gd name="T72" fmla="*/ 105 w 720"/>
              <a:gd name="T73" fmla="*/ 106 h 721"/>
              <a:gd name="T74" fmla="*/ 43 w 720"/>
              <a:gd name="T75" fmla="*/ 189 h 721"/>
              <a:gd name="T76" fmla="*/ 6 w 720"/>
              <a:gd name="T77" fmla="*/ 288 h 721"/>
              <a:gd name="T78" fmla="*/ 1 w 720"/>
              <a:gd name="T79" fmla="*/ 395 h 721"/>
              <a:gd name="T80" fmla="*/ 25 w 720"/>
              <a:gd name="T81" fmla="*/ 495 h 721"/>
              <a:gd name="T82" fmla="*/ 75 w 720"/>
              <a:gd name="T83" fmla="*/ 582 h 721"/>
              <a:gd name="T84" fmla="*/ 98 w 720"/>
              <a:gd name="T85" fmla="*/ 609 h 721"/>
              <a:gd name="T86" fmla="*/ 98 w 720"/>
              <a:gd name="T87" fmla="*/ 609 h 721"/>
              <a:gd name="T88" fmla="*/ 98 w 720"/>
              <a:gd name="T89" fmla="*/ 609 h 721"/>
              <a:gd name="T90" fmla="*/ 98 w 720"/>
              <a:gd name="T91" fmla="*/ 609 h 721"/>
              <a:gd name="T92" fmla="*/ 98 w 720"/>
              <a:gd name="T93" fmla="*/ 609 h 721"/>
              <a:gd name="T94" fmla="*/ 172 w 720"/>
              <a:gd name="T95" fmla="*/ 666 h 721"/>
              <a:gd name="T96" fmla="*/ 272 w 720"/>
              <a:gd name="T97" fmla="*/ 709 h 721"/>
              <a:gd name="T98" fmla="*/ 377 w 720"/>
              <a:gd name="T99" fmla="*/ 721 h 721"/>
              <a:gd name="T100" fmla="*/ 482 w 720"/>
              <a:gd name="T101" fmla="*/ 698 h 721"/>
              <a:gd name="T102" fmla="*/ 579 w 720"/>
              <a:gd name="T103" fmla="*/ 645 h 721"/>
              <a:gd name="T104" fmla="*/ 633 w 720"/>
              <a:gd name="T105" fmla="*/ 596 h 721"/>
              <a:gd name="T106" fmla="*/ 688 w 720"/>
              <a:gd name="T107" fmla="*/ 510 h 721"/>
              <a:gd name="T108" fmla="*/ 716 w 720"/>
              <a:gd name="T109" fmla="*/ 413 h 721"/>
              <a:gd name="T110" fmla="*/ 716 w 720"/>
              <a:gd name="T111" fmla="*/ 306 h 721"/>
              <a:gd name="T112" fmla="*/ 685 w 720"/>
              <a:gd name="T113" fmla="*/ 205 h 721"/>
              <a:gd name="T114" fmla="*/ 626 w 720"/>
              <a:gd name="T115" fmla="*/ 119 h 721"/>
              <a:gd name="T116" fmla="*/ 547 w 720"/>
              <a:gd name="T117" fmla="*/ 52 h 721"/>
              <a:gd name="T118" fmla="*/ 450 w 720"/>
              <a:gd name="T119" fmla="*/ 12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20" h="721">
                <a:moveTo>
                  <a:pt x="610" y="585"/>
                </a:moveTo>
                <a:lnTo>
                  <a:pt x="594" y="578"/>
                </a:lnTo>
                <a:lnTo>
                  <a:pt x="571" y="568"/>
                </a:lnTo>
                <a:lnTo>
                  <a:pt x="539" y="558"/>
                </a:lnTo>
                <a:lnTo>
                  <a:pt x="499" y="542"/>
                </a:lnTo>
                <a:lnTo>
                  <a:pt x="482" y="537"/>
                </a:lnTo>
                <a:lnTo>
                  <a:pt x="466" y="531"/>
                </a:lnTo>
                <a:lnTo>
                  <a:pt x="449" y="524"/>
                </a:lnTo>
                <a:lnTo>
                  <a:pt x="432" y="519"/>
                </a:lnTo>
                <a:lnTo>
                  <a:pt x="432" y="459"/>
                </a:lnTo>
                <a:lnTo>
                  <a:pt x="439" y="455"/>
                </a:lnTo>
                <a:lnTo>
                  <a:pt x="445" y="450"/>
                </a:lnTo>
                <a:lnTo>
                  <a:pt x="453" y="442"/>
                </a:lnTo>
                <a:lnTo>
                  <a:pt x="459" y="433"/>
                </a:lnTo>
                <a:lnTo>
                  <a:pt x="466" y="422"/>
                </a:lnTo>
                <a:lnTo>
                  <a:pt x="471" y="406"/>
                </a:lnTo>
                <a:lnTo>
                  <a:pt x="476" y="390"/>
                </a:lnTo>
                <a:lnTo>
                  <a:pt x="477" y="370"/>
                </a:lnTo>
                <a:lnTo>
                  <a:pt x="481" y="368"/>
                </a:lnTo>
                <a:lnTo>
                  <a:pt x="485" y="364"/>
                </a:lnTo>
                <a:lnTo>
                  <a:pt x="488" y="361"/>
                </a:lnTo>
                <a:lnTo>
                  <a:pt x="490" y="357"/>
                </a:lnTo>
                <a:lnTo>
                  <a:pt x="493" y="351"/>
                </a:lnTo>
                <a:lnTo>
                  <a:pt x="495" y="345"/>
                </a:lnTo>
                <a:lnTo>
                  <a:pt x="497" y="338"/>
                </a:lnTo>
                <a:lnTo>
                  <a:pt x="497" y="331"/>
                </a:lnTo>
                <a:lnTo>
                  <a:pt x="495" y="318"/>
                </a:lnTo>
                <a:lnTo>
                  <a:pt x="493" y="307"/>
                </a:lnTo>
                <a:lnTo>
                  <a:pt x="490" y="302"/>
                </a:lnTo>
                <a:lnTo>
                  <a:pt x="488" y="298"/>
                </a:lnTo>
                <a:lnTo>
                  <a:pt x="484" y="295"/>
                </a:lnTo>
                <a:lnTo>
                  <a:pt x="480" y="292"/>
                </a:lnTo>
                <a:lnTo>
                  <a:pt x="481" y="292"/>
                </a:lnTo>
                <a:lnTo>
                  <a:pt x="481" y="291"/>
                </a:lnTo>
                <a:lnTo>
                  <a:pt x="488" y="270"/>
                </a:lnTo>
                <a:lnTo>
                  <a:pt x="493" y="246"/>
                </a:lnTo>
                <a:lnTo>
                  <a:pt x="495" y="232"/>
                </a:lnTo>
                <a:lnTo>
                  <a:pt x="495" y="219"/>
                </a:lnTo>
                <a:lnTo>
                  <a:pt x="495" y="205"/>
                </a:lnTo>
                <a:lnTo>
                  <a:pt x="493" y="191"/>
                </a:lnTo>
                <a:lnTo>
                  <a:pt x="490" y="184"/>
                </a:lnTo>
                <a:lnTo>
                  <a:pt x="486" y="178"/>
                </a:lnTo>
                <a:lnTo>
                  <a:pt x="482" y="171"/>
                </a:lnTo>
                <a:lnTo>
                  <a:pt x="477" y="165"/>
                </a:lnTo>
                <a:lnTo>
                  <a:pt x="472" y="161"/>
                </a:lnTo>
                <a:lnTo>
                  <a:pt x="466" y="156"/>
                </a:lnTo>
                <a:lnTo>
                  <a:pt x="458" y="152"/>
                </a:lnTo>
                <a:lnTo>
                  <a:pt x="450" y="148"/>
                </a:lnTo>
                <a:lnTo>
                  <a:pt x="434" y="143"/>
                </a:lnTo>
                <a:lnTo>
                  <a:pt x="417" y="139"/>
                </a:lnTo>
                <a:lnTo>
                  <a:pt x="400" y="137"/>
                </a:lnTo>
                <a:lnTo>
                  <a:pt x="382" y="137"/>
                </a:lnTo>
                <a:lnTo>
                  <a:pt x="367" y="137"/>
                </a:lnTo>
                <a:lnTo>
                  <a:pt x="351" y="139"/>
                </a:lnTo>
                <a:lnTo>
                  <a:pt x="335" y="142"/>
                </a:lnTo>
                <a:lnTo>
                  <a:pt x="321" y="147"/>
                </a:lnTo>
                <a:lnTo>
                  <a:pt x="306" y="152"/>
                </a:lnTo>
                <a:lnTo>
                  <a:pt x="294" y="160"/>
                </a:lnTo>
                <a:lnTo>
                  <a:pt x="288" y="165"/>
                </a:lnTo>
                <a:lnTo>
                  <a:pt x="283" y="170"/>
                </a:lnTo>
                <a:lnTo>
                  <a:pt x="279" y="175"/>
                </a:lnTo>
                <a:lnTo>
                  <a:pt x="276" y="180"/>
                </a:lnTo>
                <a:lnTo>
                  <a:pt x="269" y="180"/>
                </a:lnTo>
                <a:lnTo>
                  <a:pt x="262" y="182"/>
                </a:lnTo>
                <a:lnTo>
                  <a:pt x="256" y="183"/>
                </a:lnTo>
                <a:lnTo>
                  <a:pt x="251" y="184"/>
                </a:lnTo>
                <a:lnTo>
                  <a:pt x="244" y="189"/>
                </a:lnTo>
                <a:lnTo>
                  <a:pt x="237" y="196"/>
                </a:lnTo>
                <a:lnTo>
                  <a:pt x="235" y="201"/>
                </a:lnTo>
                <a:lnTo>
                  <a:pt x="232" y="206"/>
                </a:lnTo>
                <a:lnTo>
                  <a:pt x="231" y="211"/>
                </a:lnTo>
                <a:lnTo>
                  <a:pt x="229" y="218"/>
                </a:lnTo>
                <a:lnTo>
                  <a:pt x="228" y="230"/>
                </a:lnTo>
                <a:lnTo>
                  <a:pt x="229" y="243"/>
                </a:lnTo>
                <a:lnTo>
                  <a:pt x="233" y="269"/>
                </a:lnTo>
                <a:lnTo>
                  <a:pt x="240" y="291"/>
                </a:lnTo>
                <a:lnTo>
                  <a:pt x="240" y="292"/>
                </a:lnTo>
                <a:lnTo>
                  <a:pt x="240" y="292"/>
                </a:lnTo>
                <a:lnTo>
                  <a:pt x="236" y="295"/>
                </a:lnTo>
                <a:lnTo>
                  <a:pt x="232" y="298"/>
                </a:lnTo>
                <a:lnTo>
                  <a:pt x="229" y="302"/>
                </a:lnTo>
                <a:lnTo>
                  <a:pt x="227" y="307"/>
                </a:lnTo>
                <a:lnTo>
                  <a:pt x="224" y="318"/>
                </a:lnTo>
                <a:lnTo>
                  <a:pt x="223" y="331"/>
                </a:lnTo>
                <a:lnTo>
                  <a:pt x="223" y="337"/>
                </a:lnTo>
                <a:lnTo>
                  <a:pt x="224" y="343"/>
                </a:lnTo>
                <a:lnTo>
                  <a:pt x="226" y="350"/>
                </a:lnTo>
                <a:lnTo>
                  <a:pt x="228" y="355"/>
                </a:lnTo>
                <a:lnTo>
                  <a:pt x="231" y="360"/>
                </a:lnTo>
                <a:lnTo>
                  <a:pt x="235" y="364"/>
                </a:lnTo>
                <a:lnTo>
                  <a:pt x="237" y="368"/>
                </a:lnTo>
                <a:lnTo>
                  <a:pt x="242" y="370"/>
                </a:lnTo>
                <a:lnTo>
                  <a:pt x="244" y="390"/>
                </a:lnTo>
                <a:lnTo>
                  <a:pt x="249" y="406"/>
                </a:lnTo>
                <a:lnTo>
                  <a:pt x="254" y="422"/>
                </a:lnTo>
                <a:lnTo>
                  <a:pt x="260" y="433"/>
                </a:lnTo>
                <a:lnTo>
                  <a:pt x="267" y="442"/>
                </a:lnTo>
                <a:lnTo>
                  <a:pt x="274" y="450"/>
                </a:lnTo>
                <a:lnTo>
                  <a:pt x="281" y="455"/>
                </a:lnTo>
                <a:lnTo>
                  <a:pt x="287" y="459"/>
                </a:lnTo>
                <a:lnTo>
                  <a:pt x="287" y="519"/>
                </a:lnTo>
                <a:lnTo>
                  <a:pt x="272" y="524"/>
                </a:lnTo>
                <a:lnTo>
                  <a:pt x="256" y="530"/>
                </a:lnTo>
                <a:lnTo>
                  <a:pt x="241" y="535"/>
                </a:lnTo>
                <a:lnTo>
                  <a:pt x="226" y="540"/>
                </a:lnTo>
                <a:lnTo>
                  <a:pt x="193" y="550"/>
                </a:lnTo>
                <a:lnTo>
                  <a:pt x="161" y="562"/>
                </a:lnTo>
                <a:lnTo>
                  <a:pt x="133" y="573"/>
                </a:lnTo>
                <a:lnTo>
                  <a:pt x="110" y="586"/>
                </a:lnTo>
                <a:lnTo>
                  <a:pt x="100" y="573"/>
                </a:lnTo>
                <a:lnTo>
                  <a:pt x="89" y="562"/>
                </a:lnTo>
                <a:lnTo>
                  <a:pt x="80" y="549"/>
                </a:lnTo>
                <a:lnTo>
                  <a:pt x="73" y="536"/>
                </a:lnTo>
                <a:lnTo>
                  <a:pt x="65" y="523"/>
                </a:lnTo>
                <a:lnTo>
                  <a:pt x="57" y="509"/>
                </a:lnTo>
                <a:lnTo>
                  <a:pt x="51" y="495"/>
                </a:lnTo>
                <a:lnTo>
                  <a:pt x="46" y="481"/>
                </a:lnTo>
                <a:lnTo>
                  <a:pt x="41" y="467"/>
                </a:lnTo>
                <a:lnTo>
                  <a:pt x="35" y="453"/>
                </a:lnTo>
                <a:lnTo>
                  <a:pt x="32" y="437"/>
                </a:lnTo>
                <a:lnTo>
                  <a:pt x="29" y="422"/>
                </a:lnTo>
                <a:lnTo>
                  <a:pt x="26" y="408"/>
                </a:lnTo>
                <a:lnTo>
                  <a:pt x="25" y="392"/>
                </a:lnTo>
                <a:lnTo>
                  <a:pt x="24" y="377"/>
                </a:lnTo>
                <a:lnTo>
                  <a:pt x="23" y="360"/>
                </a:lnTo>
                <a:lnTo>
                  <a:pt x="24" y="343"/>
                </a:lnTo>
                <a:lnTo>
                  <a:pt x="25" y="327"/>
                </a:lnTo>
                <a:lnTo>
                  <a:pt x="26" y="310"/>
                </a:lnTo>
                <a:lnTo>
                  <a:pt x="30" y="293"/>
                </a:lnTo>
                <a:lnTo>
                  <a:pt x="34" y="277"/>
                </a:lnTo>
                <a:lnTo>
                  <a:pt x="38" y="261"/>
                </a:lnTo>
                <a:lnTo>
                  <a:pt x="43" y="244"/>
                </a:lnTo>
                <a:lnTo>
                  <a:pt x="50" y="230"/>
                </a:lnTo>
                <a:lnTo>
                  <a:pt x="56" y="215"/>
                </a:lnTo>
                <a:lnTo>
                  <a:pt x="64" y="201"/>
                </a:lnTo>
                <a:lnTo>
                  <a:pt x="71" y="187"/>
                </a:lnTo>
                <a:lnTo>
                  <a:pt x="80" y="173"/>
                </a:lnTo>
                <a:lnTo>
                  <a:pt x="91" y="160"/>
                </a:lnTo>
                <a:lnTo>
                  <a:pt x="100" y="147"/>
                </a:lnTo>
                <a:lnTo>
                  <a:pt x="111" y="134"/>
                </a:lnTo>
                <a:lnTo>
                  <a:pt x="122" y="122"/>
                </a:lnTo>
                <a:lnTo>
                  <a:pt x="133" y="112"/>
                </a:lnTo>
                <a:lnTo>
                  <a:pt x="146" y="101"/>
                </a:lnTo>
                <a:lnTo>
                  <a:pt x="159" y="92"/>
                </a:lnTo>
                <a:lnTo>
                  <a:pt x="172" y="81"/>
                </a:lnTo>
                <a:lnTo>
                  <a:pt x="186" y="72"/>
                </a:lnTo>
                <a:lnTo>
                  <a:pt x="200" y="65"/>
                </a:lnTo>
                <a:lnTo>
                  <a:pt x="214" y="57"/>
                </a:lnTo>
                <a:lnTo>
                  <a:pt x="229" y="51"/>
                </a:lnTo>
                <a:lnTo>
                  <a:pt x="244" y="44"/>
                </a:lnTo>
                <a:lnTo>
                  <a:pt x="260" y="39"/>
                </a:lnTo>
                <a:lnTo>
                  <a:pt x="276" y="35"/>
                </a:lnTo>
                <a:lnTo>
                  <a:pt x="292" y="31"/>
                </a:lnTo>
                <a:lnTo>
                  <a:pt x="309" y="27"/>
                </a:lnTo>
                <a:lnTo>
                  <a:pt x="326" y="26"/>
                </a:lnTo>
                <a:lnTo>
                  <a:pt x="342" y="25"/>
                </a:lnTo>
                <a:lnTo>
                  <a:pt x="359" y="24"/>
                </a:lnTo>
                <a:lnTo>
                  <a:pt x="377" y="25"/>
                </a:lnTo>
                <a:lnTo>
                  <a:pt x="394" y="26"/>
                </a:lnTo>
                <a:lnTo>
                  <a:pt x="410" y="27"/>
                </a:lnTo>
                <a:lnTo>
                  <a:pt x="427" y="31"/>
                </a:lnTo>
                <a:lnTo>
                  <a:pt x="444" y="35"/>
                </a:lnTo>
                <a:lnTo>
                  <a:pt x="459" y="39"/>
                </a:lnTo>
                <a:lnTo>
                  <a:pt x="475" y="44"/>
                </a:lnTo>
                <a:lnTo>
                  <a:pt x="490" y="51"/>
                </a:lnTo>
                <a:lnTo>
                  <a:pt x="506" y="57"/>
                </a:lnTo>
                <a:lnTo>
                  <a:pt x="520" y="65"/>
                </a:lnTo>
                <a:lnTo>
                  <a:pt x="534" y="72"/>
                </a:lnTo>
                <a:lnTo>
                  <a:pt x="548" y="81"/>
                </a:lnTo>
                <a:lnTo>
                  <a:pt x="561" y="92"/>
                </a:lnTo>
                <a:lnTo>
                  <a:pt x="574" y="101"/>
                </a:lnTo>
                <a:lnTo>
                  <a:pt x="586" y="112"/>
                </a:lnTo>
                <a:lnTo>
                  <a:pt x="598" y="122"/>
                </a:lnTo>
                <a:lnTo>
                  <a:pt x="608" y="134"/>
                </a:lnTo>
                <a:lnTo>
                  <a:pt x="620" y="147"/>
                </a:lnTo>
                <a:lnTo>
                  <a:pt x="629" y="160"/>
                </a:lnTo>
                <a:lnTo>
                  <a:pt x="639" y="173"/>
                </a:lnTo>
                <a:lnTo>
                  <a:pt x="648" y="187"/>
                </a:lnTo>
                <a:lnTo>
                  <a:pt x="656" y="201"/>
                </a:lnTo>
                <a:lnTo>
                  <a:pt x="663" y="215"/>
                </a:lnTo>
                <a:lnTo>
                  <a:pt x="670" y="230"/>
                </a:lnTo>
                <a:lnTo>
                  <a:pt x="676" y="244"/>
                </a:lnTo>
                <a:lnTo>
                  <a:pt x="681" y="261"/>
                </a:lnTo>
                <a:lnTo>
                  <a:pt x="685" y="277"/>
                </a:lnTo>
                <a:lnTo>
                  <a:pt x="689" y="293"/>
                </a:lnTo>
                <a:lnTo>
                  <a:pt x="692" y="310"/>
                </a:lnTo>
                <a:lnTo>
                  <a:pt x="694" y="327"/>
                </a:lnTo>
                <a:lnTo>
                  <a:pt x="696" y="343"/>
                </a:lnTo>
                <a:lnTo>
                  <a:pt x="697" y="360"/>
                </a:lnTo>
                <a:lnTo>
                  <a:pt x="696" y="377"/>
                </a:lnTo>
                <a:lnTo>
                  <a:pt x="694" y="392"/>
                </a:lnTo>
                <a:lnTo>
                  <a:pt x="693" y="408"/>
                </a:lnTo>
                <a:lnTo>
                  <a:pt x="690" y="422"/>
                </a:lnTo>
                <a:lnTo>
                  <a:pt x="688" y="437"/>
                </a:lnTo>
                <a:lnTo>
                  <a:pt x="684" y="453"/>
                </a:lnTo>
                <a:lnTo>
                  <a:pt x="679" y="467"/>
                </a:lnTo>
                <a:lnTo>
                  <a:pt x="674" y="481"/>
                </a:lnTo>
                <a:lnTo>
                  <a:pt x="669" y="495"/>
                </a:lnTo>
                <a:lnTo>
                  <a:pt x="662" y="509"/>
                </a:lnTo>
                <a:lnTo>
                  <a:pt x="654" y="523"/>
                </a:lnTo>
                <a:lnTo>
                  <a:pt x="647" y="536"/>
                </a:lnTo>
                <a:lnTo>
                  <a:pt x="639" y="549"/>
                </a:lnTo>
                <a:lnTo>
                  <a:pt x="630" y="562"/>
                </a:lnTo>
                <a:lnTo>
                  <a:pt x="620" y="573"/>
                </a:lnTo>
                <a:lnTo>
                  <a:pt x="610" y="585"/>
                </a:lnTo>
                <a:close/>
                <a:moveTo>
                  <a:pt x="359" y="0"/>
                </a:moveTo>
                <a:lnTo>
                  <a:pt x="341" y="0"/>
                </a:lnTo>
                <a:lnTo>
                  <a:pt x="323" y="2"/>
                </a:lnTo>
                <a:lnTo>
                  <a:pt x="305" y="4"/>
                </a:lnTo>
                <a:lnTo>
                  <a:pt x="287" y="7"/>
                </a:lnTo>
                <a:lnTo>
                  <a:pt x="269" y="12"/>
                </a:lnTo>
                <a:lnTo>
                  <a:pt x="253" y="16"/>
                </a:lnTo>
                <a:lnTo>
                  <a:pt x="236" y="22"/>
                </a:lnTo>
                <a:lnTo>
                  <a:pt x="219" y="29"/>
                </a:lnTo>
                <a:lnTo>
                  <a:pt x="204" y="35"/>
                </a:lnTo>
                <a:lnTo>
                  <a:pt x="188" y="44"/>
                </a:lnTo>
                <a:lnTo>
                  <a:pt x="173" y="52"/>
                </a:lnTo>
                <a:lnTo>
                  <a:pt x="159" y="62"/>
                </a:lnTo>
                <a:lnTo>
                  <a:pt x="145" y="72"/>
                </a:lnTo>
                <a:lnTo>
                  <a:pt x="131" y="83"/>
                </a:lnTo>
                <a:lnTo>
                  <a:pt x="118" y="94"/>
                </a:lnTo>
                <a:lnTo>
                  <a:pt x="105" y="106"/>
                </a:lnTo>
                <a:lnTo>
                  <a:pt x="93" y="119"/>
                </a:lnTo>
                <a:lnTo>
                  <a:pt x="82" y="131"/>
                </a:lnTo>
                <a:lnTo>
                  <a:pt x="71" y="146"/>
                </a:lnTo>
                <a:lnTo>
                  <a:pt x="61" y="160"/>
                </a:lnTo>
                <a:lnTo>
                  <a:pt x="51" y="174"/>
                </a:lnTo>
                <a:lnTo>
                  <a:pt x="43" y="189"/>
                </a:lnTo>
                <a:lnTo>
                  <a:pt x="34" y="205"/>
                </a:lnTo>
                <a:lnTo>
                  <a:pt x="28" y="220"/>
                </a:lnTo>
                <a:lnTo>
                  <a:pt x="21" y="237"/>
                </a:lnTo>
                <a:lnTo>
                  <a:pt x="15" y="253"/>
                </a:lnTo>
                <a:lnTo>
                  <a:pt x="11" y="270"/>
                </a:lnTo>
                <a:lnTo>
                  <a:pt x="6" y="288"/>
                </a:lnTo>
                <a:lnTo>
                  <a:pt x="3" y="306"/>
                </a:lnTo>
                <a:lnTo>
                  <a:pt x="1" y="324"/>
                </a:lnTo>
                <a:lnTo>
                  <a:pt x="0" y="342"/>
                </a:lnTo>
                <a:lnTo>
                  <a:pt x="0" y="360"/>
                </a:lnTo>
                <a:lnTo>
                  <a:pt x="0" y="378"/>
                </a:lnTo>
                <a:lnTo>
                  <a:pt x="1" y="395"/>
                </a:lnTo>
                <a:lnTo>
                  <a:pt x="3" y="413"/>
                </a:lnTo>
                <a:lnTo>
                  <a:pt x="6" y="429"/>
                </a:lnTo>
                <a:lnTo>
                  <a:pt x="10" y="446"/>
                </a:lnTo>
                <a:lnTo>
                  <a:pt x="14" y="463"/>
                </a:lnTo>
                <a:lnTo>
                  <a:pt x="19" y="478"/>
                </a:lnTo>
                <a:lnTo>
                  <a:pt x="25" y="495"/>
                </a:lnTo>
                <a:lnTo>
                  <a:pt x="32" y="510"/>
                </a:lnTo>
                <a:lnTo>
                  <a:pt x="39" y="526"/>
                </a:lnTo>
                <a:lnTo>
                  <a:pt x="47" y="540"/>
                </a:lnTo>
                <a:lnTo>
                  <a:pt x="56" y="555"/>
                </a:lnTo>
                <a:lnTo>
                  <a:pt x="65" y="569"/>
                </a:lnTo>
                <a:lnTo>
                  <a:pt x="75" y="582"/>
                </a:lnTo>
                <a:lnTo>
                  <a:pt x="87" y="596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113" y="622"/>
                </a:lnTo>
                <a:lnTo>
                  <a:pt x="127" y="635"/>
                </a:lnTo>
                <a:lnTo>
                  <a:pt x="141" y="645"/>
                </a:lnTo>
                <a:lnTo>
                  <a:pt x="156" y="657"/>
                </a:lnTo>
                <a:lnTo>
                  <a:pt x="172" y="666"/>
                </a:lnTo>
                <a:lnTo>
                  <a:pt x="187" y="676"/>
                </a:lnTo>
                <a:lnTo>
                  <a:pt x="204" y="684"/>
                </a:lnTo>
                <a:lnTo>
                  <a:pt x="220" y="691"/>
                </a:lnTo>
                <a:lnTo>
                  <a:pt x="237" y="698"/>
                </a:lnTo>
                <a:lnTo>
                  <a:pt x="254" y="704"/>
                </a:lnTo>
                <a:lnTo>
                  <a:pt x="272" y="709"/>
                </a:lnTo>
                <a:lnTo>
                  <a:pt x="288" y="713"/>
                </a:lnTo>
                <a:lnTo>
                  <a:pt x="306" y="717"/>
                </a:lnTo>
                <a:lnTo>
                  <a:pt x="324" y="720"/>
                </a:lnTo>
                <a:lnTo>
                  <a:pt x="342" y="721"/>
                </a:lnTo>
                <a:lnTo>
                  <a:pt x="359" y="721"/>
                </a:lnTo>
                <a:lnTo>
                  <a:pt x="377" y="721"/>
                </a:lnTo>
                <a:lnTo>
                  <a:pt x="395" y="720"/>
                </a:lnTo>
                <a:lnTo>
                  <a:pt x="413" y="717"/>
                </a:lnTo>
                <a:lnTo>
                  <a:pt x="431" y="713"/>
                </a:lnTo>
                <a:lnTo>
                  <a:pt x="448" y="709"/>
                </a:lnTo>
                <a:lnTo>
                  <a:pt x="466" y="704"/>
                </a:lnTo>
                <a:lnTo>
                  <a:pt x="482" y="698"/>
                </a:lnTo>
                <a:lnTo>
                  <a:pt x="499" y="691"/>
                </a:lnTo>
                <a:lnTo>
                  <a:pt x="516" y="684"/>
                </a:lnTo>
                <a:lnTo>
                  <a:pt x="532" y="676"/>
                </a:lnTo>
                <a:lnTo>
                  <a:pt x="549" y="666"/>
                </a:lnTo>
                <a:lnTo>
                  <a:pt x="565" y="657"/>
                </a:lnTo>
                <a:lnTo>
                  <a:pt x="579" y="645"/>
                </a:lnTo>
                <a:lnTo>
                  <a:pt x="594" y="635"/>
                </a:lnTo>
                <a:lnTo>
                  <a:pt x="607" y="622"/>
                </a:lnTo>
                <a:lnTo>
                  <a:pt x="621" y="609"/>
                </a:lnTo>
                <a:lnTo>
                  <a:pt x="621" y="609"/>
                </a:lnTo>
                <a:lnTo>
                  <a:pt x="621" y="609"/>
                </a:lnTo>
                <a:lnTo>
                  <a:pt x="633" y="596"/>
                </a:lnTo>
                <a:lnTo>
                  <a:pt x="643" y="584"/>
                </a:lnTo>
                <a:lnTo>
                  <a:pt x="653" y="569"/>
                </a:lnTo>
                <a:lnTo>
                  <a:pt x="663" y="555"/>
                </a:lnTo>
                <a:lnTo>
                  <a:pt x="672" y="540"/>
                </a:lnTo>
                <a:lnTo>
                  <a:pt x="680" y="526"/>
                </a:lnTo>
                <a:lnTo>
                  <a:pt x="688" y="510"/>
                </a:lnTo>
                <a:lnTo>
                  <a:pt x="694" y="495"/>
                </a:lnTo>
                <a:lnTo>
                  <a:pt x="701" y="478"/>
                </a:lnTo>
                <a:lnTo>
                  <a:pt x="706" y="463"/>
                </a:lnTo>
                <a:lnTo>
                  <a:pt x="710" y="446"/>
                </a:lnTo>
                <a:lnTo>
                  <a:pt x="714" y="429"/>
                </a:lnTo>
                <a:lnTo>
                  <a:pt x="716" y="413"/>
                </a:lnTo>
                <a:lnTo>
                  <a:pt x="719" y="395"/>
                </a:lnTo>
                <a:lnTo>
                  <a:pt x="720" y="378"/>
                </a:lnTo>
                <a:lnTo>
                  <a:pt x="720" y="360"/>
                </a:lnTo>
                <a:lnTo>
                  <a:pt x="720" y="342"/>
                </a:lnTo>
                <a:lnTo>
                  <a:pt x="719" y="324"/>
                </a:lnTo>
                <a:lnTo>
                  <a:pt x="716" y="306"/>
                </a:lnTo>
                <a:lnTo>
                  <a:pt x="714" y="288"/>
                </a:lnTo>
                <a:lnTo>
                  <a:pt x="708" y="270"/>
                </a:lnTo>
                <a:lnTo>
                  <a:pt x="705" y="253"/>
                </a:lnTo>
                <a:lnTo>
                  <a:pt x="698" y="237"/>
                </a:lnTo>
                <a:lnTo>
                  <a:pt x="692" y="220"/>
                </a:lnTo>
                <a:lnTo>
                  <a:pt x="685" y="205"/>
                </a:lnTo>
                <a:lnTo>
                  <a:pt x="676" y="189"/>
                </a:lnTo>
                <a:lnTo>
                  <a:pt x="669" y="174"/>
                </a:lnTo>
                <a:lnTo>
                  <a:pt x="658" y="160"/>
                </a:lnTo>
                <a:lnTo>
                  <a:pt x="648" y="146"/>
                </a:lnTo>
                <a:lnTo>
                  <a:pt x="638" y="131"/>
                </a:lnTo>
                <a:lnTo>
                  <a:pt x="626" y="119"/>
                </a:lnTo>
                <a:lnTo>
                  <a:pt x="615" y="106"/>
                </a:lnTo>
                <a:lnTo>
                  <a:pt x="602" y="94"/>
                </a:lnTo>
                <a:lnTo>
                  <a:pt x="589" y="83"/>
                </a:lnTo>
                <a:lnTo>
                  <a:pt x="575" y="72"/>
                </a:lnTo>
                <a:lnTo>
                  <a:pt x="561" y="62"/>
                </a:lnTo>
                <a:lnTo>
                  <a:pt x="547" y="52"/>
                </a:lnTo>
                <a:lnTo>
                  <a:pt x="531" y="44"/>
                </a:lnTo>
                <a:lnTo>
                  <a:pt x="516" y="35"/>
                </a:lnTo>
                <a:lnTo>
                  <a:pt x="500" y="29"/>
                </a:lnTo>
                <a:lnTo>
                  <a:pt x="484" y="22"/>
                </a:lnTo>
                <a:lnTo>
                  <a:pt x="467" y="16"/>
                </a:lnTo>
                <a:lnTo>
                  <a:pt x="450" y="12"/>
                </a:lnTo>
                <a:lnTo>
                  <a:pt x="432" y="7"/>
                </a:lnTo>
                <a:lnTo>
                  <a:pt x="414" y="4"/>
                </a:lnTo>
                <a:lnTo>
                  <a:pt x="396" y="2"/>
                </a:lnTo>
                <a:lnTo>
                  <a:pt x="378" y="0"/>
                </a:lnTo>
                <a:lnTo>
                  <a:pt x="3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A00571E-411D-4C15-B2ED-14DFD645F7A4}"/>
              </a:ext>
            </a:extLst>
          </p:cNvPr>
          <p:cNvGrpSpPr/>
          <p:nvPr/>
        </p:nvGrpSpPr>
        <p:grpSpPr>
          <a:xfrm>
            <a:off x="907856" y="2884047"/>
            <a:ext cx="5001650" cy="738664"/>
            <a:chOff x="2562895" y="1897663"/>
            <a:chExt cx="5001650" cy="738664"/>
          </a:xfrm>
        </p:grpSpPr>
        <p:sp>
          <p:nvSpPr>
            <p:cNvPr id="41" name="Freeform 4460">
              <a:extLst>
                <a:ext uri="{FF2B5EF4-FFF2-40B4-BE49-F238E27FC236}">
                  <a16:creationId xmlns:a16="http://schemas.microsoft.com/office/drawing/2014/main" id="{70C96CB5-C54F-488C-B924-7C1EFA0EF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FF91E82-2914-42E0-9AB0-E0467A788939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632A573-F82E-49A8-ACD9-B77AA22C05E3}"/>
              </a:ext>
            </a:extLst>
          </p:cNvPr>
          <p:cNvGrpSpPr/>
          <p:nvPr/>
        </p:nvGrpSpPr>
        <p:grpSpPr>
          <a:xfrm>
            <a:off x="907856" y="3971321"/>
            <a:ext cx="5001650" cy="738664"/>
            <a:chOff x="2562895" y="1897663"/>
            <a:chExt cx="5001650" cy="738664"/>
          </a:xfrm>
        </p:grpSpPr>
        <p:sp>
          <p:nvSpPr>
            <p:cNvPr id="44" name="Freeform 4460">
              <a:extLst>
                <a:ext uri="{FF2B5EF4-FFF2-40B4-BE49-F238E27FC236}">
                  <a16:creationId xmlns:a16="http://schemas.microsoft.com/office/drawing/2014/main" id="{806A6737-918E-4688-8151-AD1F97A5B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BC2701-F951-40F2-94C5-EED0206FF3B9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7D51096-BBC5-408C-88EF-42A98DC44576}"/>
              </a:ext>
            </a:extLst>
          </p:cNvPr>
          <p:cNvGrpSpPr/>
          <p:nvPr/>
        </p:nvGrpSpPr>
        <p:grpSpPr>
          <a:xfrm>
            <a:off x="907856" y="5058595"/>
            <a:ext cx="5001650" cy="738664"/>
            <a:chOff x="2562895" y="1897663"/>
            <a:chExt cx="5001650" cy="738664"/>
          </a:xfrm>
        </p:grpSpPr>
        <p:sp>
          <p:nvSpPr>
            <p:cNvPr id="47" name="Freeform 4460">
              <a:extLst>
                <a:ext uri="{FF2B5EF4-FFF2-40B4-BE49-F238E27FC236}">
                  <a16:creationId xmlns:a16="http://schemas.microsoft.com/office/drawing/2014/main" id="{A3ADAFBE-D3F5-457E-9295-B64F12E7D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9511ED0-8514-4262-A024-C99E145CC340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/>
                <a:t>Lorem ipsum dolor sit </a:t>
              </a:r>
              <a:r>
                <a:rPr lang="en-US" sz="1600" err="1"/>
                <a:t>amet</a:t>
              </a:r>
              <a:r>
                <a:rPr lang="en-US" sz="1600"/>
                <a:t>, </a:t>
              </a:r>
              <a:r>
                <a:rPr lang="en-US" sz="1600" err="1"/>
                <a:t>consectetur</a:t>
              </a:r>
              <a:r>
                <a:rPr lang="en-US" sz="1600"/>
                <a:t> </a:t>
              </a:r>
              <a:r>
                <a:rPr lang="en-US" sz="1600" err="1"/>
                <a:t>adipiscing</a:t>
              </a:r>
              <a:r>
                <a:rPr lang="en-US" sz="1600"/>
                <a:t> </a:t>
              </a:r>
              <a:r>
                <a:rPr lang="en-US" sz="1600" err="1"/>
                <a:t>elit</a:t>
              </a:r>
              <a:r>
                <a:rPr lang="en-US" sz="1600"/>
                <a:t>, </a:t>
              </a:r>
              <a:r>
                <a:rPr lang="en-US" sz="1600" err="1"/>
                <a:t>sed</a:t>
              </a:r>
              <a:r>
                <a:rPr lang="en-US" sz="1600"/>
                <a:t> do </a:t>
              </a:r>
              <a:r>
                <a:rPr lang="en-US" sz="1600" err="1"/>
                <a:t>eiusmod</a:t>
              </a:r>
              <a:r>
                <a:rPr lang="en-US" sz="1600"/>
                <a:t> </a:t>
              </a:r>
              <a:r>
                <a:rPr lang="en-US" sz="1600" err="1"/>
                <a:t>tempor</a:t>
              </a:r>
              <a:r>
                <a:rPr lang="en-US" sz="1600"/>
                <a:t> </a:t>
              </a:r>
              <a:r>
                <a:rPr lang="en-US" sz="1600" err="1"/>
                <a:t>incididunt</a:t>
              </a:r>
              <a:r>
                <a:rPr lang="en-US" sz="1600"/>
                <a:t> </a:t>
              </a:r>
              <a:r>
                <a:rPr lang="en-US" sz="1600" err="1"/>
                <a:t>ut</a:t>
              </a:r>
              <a:r>
                <a:rPr lang="en-US" sz="1600"/>
                <a:t> </a:t>
              </a:r>
              <a:r>
                <a:rPr lang="en-US" sz="1600" err="1"/>
                <a:t>labore</a:t>
              </a:r>
              <a:r>
                <a:rPr lang="en-US" sz="1600"/>
                <a:t> et dolore magna </a:t>
              </a:r>
              <a:r>
                <a:rPr lang="en-US" sz="1600" err="1"/>
                <a:t>aliqua</a:t>
              </a:r>
              <a:r>
                <a:rPr lang="en-US" sz="1600"/>
                <a:t>. </a:t>
              </a:r>
            </a:p>
          </p:txBody>
        </p: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E09CD6F-CEF6-434B-A6ED-9A2E0789D5BB}"/>
              </a:ext>
            </a:extLst>
          </p:cNvPr>
          <p:cNvSpPr/>
          <p:nvPr/>
        </p:nvSpPr>
        <p:spPr>
          <a:xfrm>
            <a:off x="6820060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E7994FEA-733A-4DF9-9988-16EA8BC86119}"/>
              </a:ext>
            </a:extLst>
          </p:cNvPr>
          <p:cNvSpPr/>
          <p:nvPr/>
        </p:nvSpPr>
        <p:spPr>
          <a:xfrm rot="10800000">
            <a:off x="6820058" y="3416252"/>
            <a:ext cx="478567" cy="2381007"/>
          </a:xfrm>
          <a:prstGeom prst="roundRect">
            <a:avLst>
              <a:gd name="adj" fmla="val 50000"/>
            </a:avLst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0944A8F-5788-4D90-8C91-792DAADAA972}"/>
              </a:ext>
            </a:extLst>
          </p:cNvPr>
          <p:cNvSpPr/>
          <p:nvPr/>
        </p:nvSpPr>
        <p:spPr>
          <a:xfrm>
            <a:off x="6686356" y="5051284"/>
            <a:ext cx="745975" cy="745975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6CF635EE-A50A-48CC-A8D4-DF34FA8B45C0}"/>
              </a:ext>
            </a:extLst>
          </p:cNvPr>
          <p:cNvSpPr/>
          <p:nvPr/>
        </p:nvSpPr>
        <p:spPr>
          <a:xfrm>
            <a:off x="8103998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85D27116-2A7F-4B44-A066-99EBE20F20C8}"/>
              </a:ext>
            </a:extLst>
          </p:cNvPr>
          <p:cNvSpPr/>
          <p:nvPr/>
        </p:nvSpPr>
        <p:spPr>
          <a:xfrm rot="10800000">
            <a:off x="8103995" y="1991631"/>
            <a:ext cx="478567" cy="380562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EE48A7E-DB8A-430A-820A-0879B1B68102}"/>
              </a:ext>
            </a:extLst>
          </p:cNvPr>
          <p:cNvSpPr/>
          <p:nvPr/>
        </p:nvSpPr>
        <p:spPr>
          <a:xfrm>
            <a:off x="7970294" y="5051284"/>
            <a:ext cx="745975" cy="7459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11E26A98-A6E6-4976-AB3A-F4F82DE1DD3A}"/>
              </a:ext>
            </a:extLst>
          </p:cNvPr>
          <p:cNvSpPr/>
          <p:nvPr/>
        </p:nvSpPr>
        <p:spPr>
          <a:xfrm>
            <a:off x="9387936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ABB226EC-21EB-4AD1-98D0-0F085C6F6D51}"/>
              </a:ext>
            </a:extLst>
          </p:cNvPr>
          <p:cNvSpPr/>
          <p:nvPr/>
        </p:nvSpPr>
        <p:spPr>
          <a:xfrm rot="10800000">
            <a:off x="9387933" y="2884047"/>
            <a:ext cx="478567" cy="2913212"/>
          </a:xfrm>
          <a:prstGeom prst="roundRect">
            <a:avLst>
              <a:gd name="adj" fmla="val 5000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A4456E9-DEAA-49D6-9B7E-2329DE154912}"/>
              </a:ext>
            </a:extLst>
          </p:cNvPr>
          <p:cNvSpPr/>
          <p:nvPr/>
        </p:nvSpPr>
        <p:spPr>
          <a:xfrm>
            <a:off x="9254232" y="5051284"/>
            <a:ext cx="745975" cy="7459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64AAC813-DCDB-4937-A92D-DD29F793BF83}"/>
              </a:ext>
            </a:extLst>
          </p:cNvPr>
          <p:cNvSpPr/>
          <p:nvPr/>
        </p:nvSpPr>
        <p:spPr>
          <a:xfrm>
            <a:off x="10671874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9C5E4DB-5FE5-45DB-8FCE-68C164FF1D42}"/>
              </a:ext>
            </a:extLst>
          </p:cNvPr>
          <p:cNvSpPr/>
          <p:nvPr/>
        </p:nvSpPr>
        <p:spPr>
          <a:xfrm rot="10800000">
            <a:off x="10671871" y="2420255"/>
            <a:ext cx="478567" cy="3377003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66A7EB5-8A43-4641-98D4-3B9EAC2A68FB}"/>
              </a:ext>
            </a:extLst>
          </p:cNvPr>
          <p:cNvSpPr/>
          <p:nvPr/>
        </p:nvSpPr>
        <p:spPr>
          <a:xfrm>
            <a:off x="10538170" y="5051284"/>
            <a:ext cx="745975" cy="74597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946657-FF9B-45CD-BD89-C30003057554}"/>
              </a:ext>
            </a:extLst>
          </p:cNvPr>
          <p:cNvGrpSpPr/>
          <p:nvPr/>
        </p:nvGrpSpPr>
        <p:grpSpPr>
          <a:xfrm>
            <a:off x="6971879" y="5281396"/>
            <a:ext cx="185737" cy="285750"/>
            <a:chOff x="7666038" y="5922963"/>
            <a:chExt cx="185737" cy="285750"/>
          </a:xfrm>
          <a:solidFill>
            <a:schemeClr val="bg1"/>
          </a:solidFill>
        </p:grpSpPr>
        <p:sp>
          <p:nvSpPr>
            <p:cNvPr id="66" name="Freeform 3584">
              <a:extLst>
                <a:ext uri="{FF2B5EF4-FFF2-40B4-BE49-F238E27FC236}">
                  <a16:creationId xmlns:a16="http://schemas.microsoft.com/office/drawing/2014/main" id="{0DA3CCBE-7AEC-4476-BE14-5E2527C71A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9850" y="5922963"/>
              <a:ext cx="95250" cy="95250"/>
            </a:xfrm>
            <a:custGeom>
              <a:avLst/>
              <a:gdLst>
                <a:gd name="T0" fmla="*/ 133 w 240"/>
                <a:gd name="T1" fmla="*/ 239 h 240"/>
                <a:gd name="T2" fmla="*/ 156 w 240"/>
                <a:gd name="T3" fmla="*/ 235 h 240"/>
                <a:gd name="T4" fmla="*/ 177 w 240"/>
                <a:gd name="T5" fmla="*/ 226 h 240"/>
                <a:gd name="T6" fmla="*/ 197 w 240"/>
                <a:gd name="T7" fmla="*/ 212 h 240"/>
                <a:gd name="T8" fmla="*/ 213 w 240"/>
                <a:gd name="T9" fmla="*/ 196 h 240"/>
                <a:gd name="T10" fmla="*/ 226 w 240"/>
                <a:gd name="T11" fmla="*/ 177 h 240"/>
                <a:gd name="T12" fmla="*/ 235 w 240"/>
                <a:gd name="T13" fmla="*/ 155 h 240"/>
                <a:gd name="T14" fmla="*/ 240 w 240"/>
                <a:gd name="T15" fmla="*/ 132 h 240"/>
                <a:gd name="T16" fmla="*/ 240 w 240"/>
                <a:gd name="T17" fmla="*/ 108 h 240"/>
                <a:gd name="T18" fmla="*/ 235 w 240"/>
                <a:gd name="T19" fmla="*/ 83 h 240"/>
                <a:gd name="T20" fmla="*/ 226 w 240"/>
                <a:gd name="T21" fmla="*/ 63 h 240"/>
                <a:gd name="T22" fmla="*/ 213 w 240"/>
                <a:gd name="T23" fmla="*/ 43 h 240"/>
                <a:gd name="T24" fmla="*/ 197 w 240"/>
                <a:gd name="T25" fmla="*/ 27 h 240"/>
                <a:gd name="T26" fmla="*/ 177 w 240"/>
                <a:gd name="T27" fmla="*/ 14 h 240"/>
                <a:gd name="T28" fmla="*/ 156 w 240"/>
                <a:gd name="T29" fmla="*/ 5 h 240"/>
                <a:gd name="T30" fmla="*/ 133 w 240"/>
                <a:gd name="T31" fmla="*/ 0 h 240"/>
                <a:gd name="T32" fmla="*/ 108 w 240"/>
                <a:gd name="T33" fmla="*/ 0 h 240"/>
                <a:gd name="T34" fmla="*/ 85 w 240"/>
                <a:gd name="T35" fmla="*/ 5 h 240"/>
                <a:gd name="T36" fmla="*/ 63 w 240"/>
                <a:gd name="T37" fmla="*/ 14 h 240"/>
                <a:gd name="T38" fmla="*/ 44 w 240"/>
                <a:gd name="T39" fmla="*/ 27 h 240"/>
                <a:gd name="T40" fmla="*/ 27 w 240"/>
                <a:gd name="T41" fmla="*/ 43 h 240"/>
                <a:gd name="T42" fmla="*/ 14 w 240"/>
                <a:gd name="T43" fmla="*/ 63 h 240"/>
                <a:gd name="T44" fmla="*/ 5 w 240"/>
                <a:gd name="T45" fmla="*/ 83 h 240"/>
                <a:gd name="T46" fmla="*/ 0 w 240"/>
                <a:gd name="T47" fmla="*/ 108 h 240"/>
                <a:gd name="T48" fmla="*/ 0 w 240"/>
                <a:gd name="T49" fmla="*/ 132 h 240"/>
                <a:gd name="T50" fmla="*/ 5 w 240"/>
                <a:gd name="T51" fmla="*/ 155 h 240"/>
                <a:gd name="T52" fmla="*/ 14 w 240"/>
                <a:gd name="T53" fmla="*/ 177 h 240"/>
                <a:gd name="T54" fmla="*/ 27 w 240"/>
                <a:gd name="T55" fmla="*/ 196 h 240"/>
                <a:gd name="T56" fmla="*/ 44 w 240"/>
                <a:gd name="T57" fmla="*/ 212 h 240"/>
                <a:gd name="T58" fmla="*/ 63 w 240"/>
                <a:gd name="T59" fmla="*/ 226 h 240"/>
                <a:gd name="T60" fmla="*/ 85 w 240"/>
                <a:gd name="T61" fmla="*/ 235 h 240"/>
                <a:gd name="T62" fmla="*/ 108 w 240"/>
                <a:gd name="T63" fmla="*/ 23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240">
                  <a:moveTo>
                    <a:pt x="121" y="240"/>
                  </a:moveTo>
                  <a:lnTo>
                    <a:pt x="133" y="239"/>
                  </a:lnTo>
                  <a:lnTo>
                    <a:pt x="144" y="237"/>
                  </a:lnTo>
                  <a:lnTo>
                    <a:pt x="156" y="235"/>
                  </a:lnTo>
                  <a:lnTo>
                    <a:pt x="167" y="230"/>
                  </a:lnTo>
                  <a:lnTo>
                    <a:pt x="177" y="226"/>
                  </a:lnTo>
                  <a:lnTo>
                    <a:pt x="188" y="219"/>
                  </a:lnTo>
                  <a:lnTo>
                    <a:pt x="197" y="212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5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19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5" y="83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4"/>
                  </a:lnTo>
                  <a:lnTo>
                    <a:pt x="197" y="27"/>
                  </a:lnTo>
                  <a:lnTo>
                    <a:pt x="188" y="20"/>
                  </a:lnTo>
                  <a:lnTo>
                    <a:pt x="177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1" y="0"/>
                  </a:lnTo>
                  <a:lnTo>
                    <a:pt x="108" y="0"/>
                  </a:lnTo>
                  <a:lnTo>
                    <a:pt x="97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4"/>
                  </a:lnTo>
                  <a:lnTo>
                    <a:pt x="53" y="20"/>
                  </a:lnTo>
                  <a:lnTo>
                    <a:pt x="44" y="27"/>
                  </a:lnTo>
                  <a:lnTo>
                    <a:pt x="35" y="34"/>
                  </a:lnTo>
                  <a:lnTo>
                    <a:pt x="27" y="43"/>
                  </a:lnTo>
                  <a:lnTo>
                    <a:pt x="21" y="52"/>
                  </a:lnTo>
                  <a:lnTo>
                    <a:pt x="14" y="63"/>
                  </a:lnTo>
                  <a:lnTo>
                    <a:pt x="9" y="73"/>
                  </a:lnTo>
                  <a:lnTo>
                    <a:pt x="5" y="83"/>
                  </a:lnTo>
                  <a:lnTo>
                    <a:pt x="3" y="95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0" y="132"/>
                  </a:lnTo>
                  <a:lnTo>
                    <a:pt x="3" y="144"/>
                  </a:lnTo>
                  <a:lnTo>
                    <a:pt x="5" y="155"/>
                  </a:lnTo>
                  <a:lnTo>
                    <a:pt x="9" y="167"/>
                  </a:lnTo>
                  <a:lnTo>
                    <a:pt x="14" y="177"/>
                  </a:lnTo>
                  <a:lnTo>
                    <a:pt x="21" y="187"/>
                  </a:lnTo>
                  <a:lnTo>
                    <a:pt x="27" y="196"/>
                  </a:lnTo>
                  <a:lnTo>
                    <a:pt x="35" y="204"/>
                  </a:lnTo>
                  <a:lnTo>
                    <a:pt x="44" y="212"/>
                  </a:lnTo>
                  <a:lnTo>
                    <a:pt x="53" y="219"/>
                  </a:lnTo>
                  <a:lnTo>
                    <a:pt x="63" y="226"/>
                  </a:lnTo>
                  <a:lnTo>
                    <a:pt x="73" y="230"/>
                  </a:lnTo>
                  <a:lnTo>
                    <a:pt x="85" y="235"/>
                  </a:lnTo>
                  <a:lnTo>
                    <a:pt x="97" y="237"/>
                  </a:lnTo>
                  <a:lnTo>
                    <a:pt x="108" y="239"/>
                  </a:lnTo>
                  <a:lnTo>
                    <a:pt x="121" y="2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585">
              <a:extLst>
                <a:ext uri="{FF2B5EF4-FFF2-40B4-BE49-F238E27FC236}">
                  <a16:creationId xmlns:a16="http://schemas.microsoft.com/office/drawing/2014/main" id="{6F789699-7E36-47F2-8815-F2D141F97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6038" y="6027738"/>
              <a:ext cx="142875" cy="180975"/>
            </a:xfrm>
            <a:custGeom>
              <a:avLst/>
              <a:gdLst>
                <a:gd name="T0" fmla="*/ 361 w 361"/>
                <a:gd name="T1" fmla="*/ 0 h 456"/>
                <a:gd name="T2" fmla="*/ 200 w 361"/>
                <a:gd name="T3" fmla="*/ 0 h 456"/>
                <a:gd name="T4" fmla="*/ 216 w 361"/>
                <a:gd name="T5" fmla="*/ 202 h 456"/>
                <a:gd name="T6" fmla="*/ 214 w 361"/>
                <a:gd name="T7" fmla="*/ 204 h 456"/>
                <a:gd name="T8" fmla="*/ 213 w 361"/>
                <a:gd name="T9" fmla="*/ 206 h 456"/>
                <a:gd name="T10" fmla="*/ 184 w 361"/>
                <a:gd name="T11" fmla="*/ 237 h 456"/>
                <a:gd name="T12" fmla="*/ 181 w 361"/>
                <a:gd name="T13" fmla="*/ 238 h 456"/>
                <a:gd name="T14" fmla="*/ 178 w 361"/>
                <a:gd name="T15" fmla="*/ 238 h 456"/>
                <a:gd name="T16" fmla="*/ 177 w 361"/>
                <a:gd name="T17" fmla="*/ 238 h 456"/>
                <a:gd name="T18" fmla="*/ 175 w 361"/>
                <a:gd name="T19" fmla="*/ 237 h 456"/>
                <a:gd name="T20" fmla="*/ 144 w 361"/>
                <a:gd name="T21" fmla="*/ 206 h 456"/>
                <a:gd name="T22" fmla="*/ 142 w 361"/>
                <a:gd name="T23" fmla="*/ 204 h 456"/>
                <a:gd name="T24" fmla="*/ 142 w 361"/>
                <a:gd name="T25" fmla="*/ 202 h 456"/>
                <a:gd name="T26" fmla="*/ 158 w 361"/>
                <a:gd name="T27" fmla="*/ 0 h 456"/>
                <a:gd name="T28" fmla="*/ 0 w 361"/>
                <a:gd name="T29" fmla="*/ 0 h 456"/>
                <a:gd name="T30" fmla="*/ 0 w 361"/>
                <a:gd name="T31" fmla="*/ 12 h 456"/>
                <a:gd name="T32" fmla="*/ 1 w 361"/>
                <a:gd name="T33" fmla="*/ 36 h 456"/>
                <a:gd name="T34" fmla="*/ 2 w 361"/>
                <a:gd name="T35" fmla="*/ 59 h 456"/>
                <a:gd name="T36" fmla="*/ 6 w 361"/>
                <a:gd name="T37" fmla="*/ 81 h 456"/>
                <a:gd name="T38" fmla="*/ 10 w 361"/>
                <a:gd name="T39" fmla="*/ 102 h 456"/>
                <a:gd name="T40" fmla="*/ 15 w 361"/>
                <a:gd name="T41" fmla="*/ 121 h 456"/>
                <a:gd name="T42" fmla="*/ 20 w 361"/>
                <a:gd name="T43" fmla="*/ 139 h 456"/>
                <a:gd name="T44" fmla="*/ 28 w 361"/>
                <a:gd name="T45" fmla="*/ 157 h 456"/>
                <a:gd name="T46" fmla="*/ 35 w 361"/>
                <a:gd name="T47" fmla="*/ 172 h 456"/>
                <a:gd name="T48" fmla="*/ 44 w 361"/>
                <a:gd name="T49" fmla="*/ 188 h 456"/>
                <a:gd name="T50" fmla="*/ 51 w 361"/>
                <a:gd name="T51" fmla="*/ 201 h 456"/>
                <a:gd name="T52" fmla="*/ 60 w 361"/>
                <a:gd name="T53" fmla="*/ 213 h 456"/>
                <a:gd name="T54" fmla="*/ 69 w 361"/>
                <a:gd name="T55" fmla="*/ 225 h 456"/>
                <a:gd name="T56" fmla="*/ 80 w 361"/>
                <a:gd name="T57" fmla="*/ 235 h 456"/>
                <a:gd name="T58" fmla="*/ 89 w 361"/>
                <a:gd name="T59" fmla="*/ 244 h 456"/>
                <a:gd name="T60" fmla="*/ 99 w 361"/>
                <a:gd name="T61" fmla="*/ 252 h 456"/>
                <a:gd name="T62" fmla="*/ 108 w 361"/>
                <a:gd name="T63" fmla="*/ 258 h 456"/>
                <a:gd name="T64" fmla="*/ 108 w 361"/>
                <a:gd name="T65" fmla="*/ 456 h 456"/>
                <a:gd name="T66" fmla="*/ 253 w 361"/>
                <a:gd name="T67" fmla="*/ 456 h 456"/>
                <a:gd name="T68" fmla="*/ 253 w 361"/>
                <a:gd name="T69" fmla="*/ 258 h 456"/>
                <a:gd name="T70" fmla="*/ 262 w 361"/>
                <a:gd name="T71" fmla="*/ 252 h 456"/>
                <a:gd name="T72" fmla="*/ 272 w 361"/>
                <a:gd name="T73" fmla="*/ 244 h 456"/>
                <a:gd name="T74" fmla="*/ 281 w 361"/>
                <a:gd name="T75" fmla="*/ 235 h 456"/>
                <a:gd name="T76" fmla="*/ 291 w 361"/>
                <a:gd name="T77" fmla="*/ 225 h 456"/>
                <a:gd name="T78" fmla="*/ 300 w 361"/>
                <a:gd name="T79" fmla="*/ 213 h 456"/>
                <a:gd name="T80" fmla="*/ 309 w 361"/>
                <a:gd name="T81" fmla="*/ 201 h 456"/>
                <a:gd name="T82" fmla="*/ 318 w 361"/>
                <a:gd name="T83" fmla="*/ 188 h 456"/>
                <a:gd name="T84" fmla="*/ 326 w 361"/>
                <a:gd name="T85" fmla="*/ 172 h 456"/>
                <a:gd name="T86" fmla="*/ 334 w 361"/>
                <a:gd name="T87" fmla="*/ 157 h 456"/>
                <a:gd name="T88" fmla="*/ 340 w 361"/>
                <a:gd name="T89" fmla="*/ 139 h 456"/>
                <a:gd name="T90" fmla="*/ 345 w 361"/>
                <a:gd name="T91" fmla="*/ 121 h 456"/>
                <a:gd name="T92" fmla="*/ 351 w 361"/>
                <a:gd name="T93" fmla="*/ 102 h 456"/>
                <a:gd name="T94" fmla="*/ 356 w 361"/>
                <a:gd name="T95" fmla="*/ 81 h 456"/>
                <a:gd name="T96" fmla="*/ 358 w 361"/>
                <a:gd name="T97" fmla="*/ 59 h 456"/>
                <a:gd name="T98" fmla="*/ 359 w 361"/>
                <a:gd name="T99" fmla="*/ 36 h 456"/>
                <a:gd name="T100" fmla="*/ 361 w 361"/>
                <a:gd name="T101" fmla="*/ 12 h 456"/>
                <a:gd name="T102" fmla="*/ 361 w 361"/>
                <a:gd name="T103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1" h="456">
                  <a:moveTo>
                    <a:pt x="361" y="0"/>
                  </a:moveTo>
                  <a:lnTo>
                    <a:pt x="200" y="0"/>
                  </a:lnTo>
                  <a:lnTo>
                    <a:pt x="216" y="202"/>
                  </a:lnTo>
                  <a:lnTo>
                    <a:pt x="214" y="204"/>
                  </a:lnTo>
                  <a:lnTo>
                    <a:pt x="213" y="206"/>
                  </a:lnTo>
                  <a:lnTo>
                    <a:pt x="184" y="237"/>
                  </a:lnTo>
                  <a:lnTo>
                    <a:pt x="181" y="238"/>
                  </a:lnTo>
                  <a:lnTo>
                    <a:pt x="178" y="238"/>
                  </a:lnTo>
                  <a:lnTo>
                    <a:pt x="177" y="238"/>
                  </a:lnTo>
                  <a:lnTo>
                    <a:pt x="175" y="237"/>
                  </a:lnTo>
                  <a:lnTo>
                    <a:pt x="144" y="206"/>
                  </a:lnTo>
                  <a:lnTo>
                    <a:pt x="142" y="204"/>
                  </a:lnTo>
                  <a:lnTo>
                    <a:pt x="142" y="202"/>
                  </a:lnTo>
                  <a:lnTo>
                    <a:pt x="158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" y="36"/>
                  </a:lnTo>
                  <a:lnTo>
                    <a:pt x="2" y="59"/>
                  </a:lnTo>
                  <a:lnTo>
                    <a:pt x="6" y="81"/>
                  </a:lnTo>
                  <a:lnTo>
                    <a:pt x="10" y="102"/>
                  </a:lnTo>
                  <a:lnTo>
                    <a:pt x="15" y="121"/>
                  </a:lnTo>
                  <a:lnTo>
                    <a:pt x="20" y="139"/>
                  </a:lnTo>
                  <a:lnTo>
                    <a:pt x="28" y="157"/>
                  </a:lnTo>
                  <a:lnTo>
                    <a:pt x="35" y="172"/>
                  </a:lnTo>
                  <a:lnTo>
                    <a:pt x="44" y="188"/>
                  </a:lnTo>
                  <a:lnTo>
                    <a:pt x="51" y="201"/>
                  </a:lnTo>
                  <a:lnTo>
                    <a:pt x="60" y="213"/>
                  </a:lnTo>
                  <a:lnTo>
                    <a:pt x="69" y="225"/>
                  </a:lnTo>
                  <a:lnTo>
                    <a:pt x="80" y="235"/>
                  </a:lnTo>
                  <a:lnTo>
                    <a:pt x="89" y="244"/>
                  </a:lnTo>
                  <a:lnTo>
                    <a:pt x="99" y="252"/>
                  </a:lnTo>
                  <a:lnTo>
                    <a:pt x="108" y="258"/>
                  </a:lnTo>
                  <a:lnTo>
                    <a:pt x="108" y="456"/>
                  </a:lnTo>
                  <a:lnTo>
                    <a:pt x="253" y="456"/>
                  </a:lnTo>
                  <a:lnTo>
                    <a:pt x="253" y="258"/>
                  </a:lnTo>
                  <a:lnTo>
                    <a:pt x="262" y="252"/>
                  </a:lnTo>
                  <a:lnTo>
                    <a:pt x="272" y="244"/>
                  </a:lnTo>
                  <a:lnTo>
                    <a:pt x="281" y="235"/>
                  </a:lnTo>
                  <a:lnTo>
                    <a:pt x="291" y="225"/>
                  </a:lnTo>
                  <a:lnTo>
                    <a:pt x="300" y="213"/>
                  </a:lnTo>
                  <a:lnTo>
                    <a:pt x="309" y="201"/>
                  </a:lnTo>
                  <a:lnTo>
                    <a:pt x="318" y="188"/>
                  </a:lnTo>
                  <a:lnTo>
                    <a:pt x="326" y="172"/>
                  </a:lnTo>
                  <a:lnTo>
                    <a:pt x="334" y="157"/>
                  </a:lnTo>
                  <a:lnTo>
                    <a:pt x="340" y="139"/>
                  </a:lnTo>
                  <a:lnTo>
                    <a:pt x="345" y="121"/>
                  </a:lnTo>
                  <a:lnTo>
                    <a:pt x="351" y="102"/>
                  </a:lnTo>
                  <a:lnTo>
                    <a:pt x="356" y="81"/>
                  </a:lnTo>
                  <a:lnTo>
                    <a:pt x="358" y="59"/>
                  </a:lnTo>
                  <a:lnTo>
                    <a:pt x="359" y="36"/>
                  </a:lnTo>
                  <a:lnTo>
                    <a:pt x="361" y="12"/>
                  </a:lnTo>
                  <a:lnTo>
                    <a:pt x="36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586">
              <a:extLst>
                <a:ext uri="{FF2B5EF4-FFF2-40B4-BE49-F238E27FC236}">
                  <a16:creationId xmlns:a16="http://schemas.microsoft.com/office/drawing/2014/main" id="{CE31EB4A-1CE9-4027-A17B-BC0EF803CE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4150" y="6103938"/>
              <a:ext cx="47625" cy="104775"/>
            </a:xfrm>
            <a:custGeom>
              <a:avLst/>
              <a:gdLst>
                <a:gd name="T0" fmla="*/ 72 w 120"/>
                <a:gd name="T1" fmla="*/ 24 h 264"/>
                <a:gd name="T2" fmla="*/ 72 w 120"/>
                <a:gd name="T3" fmla="*/ 0 h 264"/>
                <a:gd name="T4" fmla="*/ 48 w 120"/>
                <a:gd name="T5" fmla="*/ 0 h 264"/>
                <a:gd name="T6" fmla="*/ 48 w 120"/>
                <a:gd name="T7" fmla="*/ 24 h 264"/>
                <a:gd name="T8" fmla="*/ 0 w 120"/>
                <a:gd name="T9" fmla="*/ 24 h 264"/>
                <a:gd name="T10" fmla="*/ 0 w 120"/>
                <a:gd name="T11" fmla="*/ 264 h 264"/>
                <a:gd name="T12" fmla="*/ 120 w 120"/>
                <a:gd name="T13" fmla="*/ 264 h 264"/>
                <a:gd name="T14" fmla="*/ 120 w 120"/>
                <a:gd name="T15" fmla="*/ 24 h 264"/>
                <a:gd name="T16" fmla="*/ 72 w 120"/>
                <a:gd name="T17" fmla="*/ 2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264">
                  <a:moveTo>
                    <a:pt x="72" y="24"/>
                  </a:moveTo>
                  <a:lnTo>
                    <a:pt x="72" y="0"/>
                  </a:lnTo>
                  <a:lnTo>
                    <a:pt x="48" y="0"/>
                  </a:lnTo>
                  <a:lnTo>
                    <a:pt x="48" y="24"/>
                  </a:lnTo>
                  <a:lnTo>
                    <a:pt x="0" y="24"/>
                  </a:lnTo>
                  <a:lnTo>
                    <a:pt x="0" y="264"/>
                  </a:lnTo>
                  <a:lnTo>
                    <a:pt x="120" y="264"/>
                  </a:lnTo>
                  <a:lnTo>
                    <a:pt x="120" y="24"/>
                  </a:lnTo>
                  <a:lnTo>
                    <a:pt x="7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9" name="Freeform 391">
            <a:extLst>
              <a:ext uri="{FF2B5EF4-FFF2-40B4-BE49-F238E27FC236}">
                <a16:creationId xmlns:a16="http://schemas.microsoft.com/office/drawing/2014/main" id="{D9EFD648-63C5-402B-A178-446B67944BD1}"/>
              </a:ext>
            </a:extLst>
          </p:cNvPr>
          <p:cNvSpPr>
            <a:spLocks noEditPoints="1"/>
          </p:cNvSpPr>
          <p:nvPr/>
        </p:nvSpPr>
        <p:spPr bwMode="auto">
          <a:xfrm>
            <a:off x="9483547" y="5279808"/>
            <a:ext cx="287338" cy="287338"/>
          </a:xfrm>
          <a:custGeom>
            <a:avLst/>
            <a:gdLst>
              <a:gd name="T0" fmla="*/ 515 w 903"/>
              <a:gd name="T1" fmla="*/ 619 h 904"/>
              <a:gd name="T2" fmla="*/ 486 w 903"/>
              <a:gd name="T3" fmla="*/ 580 h 904"/>
              <a:gd name="T4" fmla="*/ 488 w 903"/>
              <a:gd name="T5" fmla="*/ 528 h 904"/>
              <a:gd name="T6" fmla="*/ 521 w 903"/>
              <a:gd name="T7" fmla="*/ 491 h 904"/>
              <a:gd name="T8" fmla="*/ 573 w 903"/>
              <a:gd name="T9" fmla="*/ 483 h 904"/>
              <a:gd name="T10" fmla="*/ 616 w 903"/>
              <a:gd name="T11" fmla="*/ 509 h 904"/>
              <a:gd name="T12" fmla="*/ 633 w 903"/>
              <a:gd name="T13" fmla="*/ 557 h 904"/>
              <a:gd name="T14" fmla="*/ 616 w 903"/>
              <a:gd name="T15" fmla="*/ 604 h 904"/>
              <a:gd name="T16" fmla="*/ 573 w 903"/>
              <a:gd name="T17" fmla="*/ 631 h 904"/>
              <a:gd name="T18" fmla="*/ 305 w 903"/>
              <a:gd name="T19" fmla="*/ 617 h 904"/>
              <a:gd name="T20" fmla="*/ 288 w 903"/>
              <a:gd name="T21" fmla="*/ 608 h 904"/>
              <a:gd name="T22" fmla="*/ 592 w 903"/>
              <a:gd name="T23" fmla="*/ 290 h 904"/>
              <a:gd name="T24" fmla="*/ 610 w 903"/>
              <a:gd name="T25" fmla="*/ 289 h 904"/>
              <a:gd name="T26" fmla="*/ 617 w 903"/>
              <a:gd name="T27" fmla="*/ 307 h 904"/>
              <a:gd name="T28" fmla="*/ 275 w 903"/>
              <a:gd name="T29" fmla="*/ 324 h 904"/>
              <a:gd name="T30" fmla="*/ 305 w 903"/>
              <a:gd name="T31" fmla="*/ 284 h 904"/>
              <a:gd name="T32" fmla="*/ 354 w 903"/>
              <a:gd name="T33" fmla="*/ 272 h 904"/>
              <a:gd name="T34" fmla="*/ 400 w 903"/>
              <a:gd name="T35" fmla="*/ 293 h 904"/>
              <a:gd name="T36" fmla="*/ 422 w 903"/>
              <a:gd name="T37" fmla="*/ 338 h 904"/>
              <a:gd name="T38" fmla="*/ 409 w 903"/>
              <a:gd name="T39" fmla="*/ 389 h 904"/>
              <a:gd name="T40" fmla="*/ 369 w 903"/>
              <a:gd name="T41" fmla="*/ 418 h 904"/>
              <a:gd name="T42" fmla="*/ 318 w 903"/>
              <a:gd name="T43" fmla="*/ 416 h 904"/>
              <a:gd name="T44" fmla="*/ 280 w 903"/>
              <a:gd name="T45" fmla="*/ 382 h 904"/>
              <a:gd name="T46" fmla="*/ 903 w 903"/>
              <a:gd name="T47" fmla="*/ 452 h 904"/>
              <a:gd name="T48" fmla="*/ 866 w 903"/>
              <a:gd name="T49" fmla="*/ 378 h 904"/>
              <a:gd name="T50" fmla="*/ 875 w 903"/>
              <a:gd name="T51" fmla="*/ 303 h 904"/>
              <a:gd name="T52" fmla="*/ 829 w 903"/>
              <a:gd name="T53" fmla="*/ 234 h 904"/>
              <a:gd name="T54" fmla="*/ 795 w 903"/>
              <a:gd name="T55" fmla="*/ 175 h 904"/>
              <a:gd name="T56" fmla="*/ 750 w 903"/>
              <a:gd name="T57" fmla="*/ 116 h 904"/>
              <a:gd name="T58" fmla="*/ 680 w 903"/>
              <a:gd name="T59" fmla="*/ 110 h 904"/>
              <a:gd name="T60" fmla="*/ 636 w 903"/>
              <a:gd name="T61" fmla="*/ 40 h 904"/>
              <a:gd name="T62" fmla="*/ 552 w 903"/>
              <a:gd name="T63" fmla="*/ 36 h 904"/>
              <a:gd name="T64" fmla="*/ 488 w 903"/>
              <a:gd name="T65" fmla="*/ 8 h 904"/>
              <a:gd name="T66" fmla="*/ 404 w 903"/>
              <a:gd name="T67" fmla="*/ 13 h 904"/>
              <a:gd name="T68" fmla="*/ 340 w 903"/>
              <a:gd name="T69" fmla="*/ 32 h 904"/>
              <a:gd name="T70" fmla="*/ 257 w 903"/>
              <a:gd name="T71" fmla="*/ 47 h 904"/>
              <a:gd name="T72" fmla="*/ 210 w 903"/>
              <a:gd name="T73" fmla="*/ 107 h 904"/>
              <a:gd name="T74" fmla="*/ 146 w 903"/>
              <a:gd name="T75" fmla="*/ 121 h 904"/>
              <a:gd name="T76" fmla="*/ 106 w 903"/>
              <a:gd name="T77" fmla="*/ 187 h 904"/>
              <a:gd name="T78" fmla="*/ 64 w 903"/>
              <a:gd name="T79" fmla="*/ 241 h 904"/>
              <a:gd name="T80" fmla="*/ 28 w 903"/>
              <a:gd name="T81" fmla="*/ 316 h 904"/>
              <a:gd name="T82" fmla="*/ 29 w 903"/>
              <a:gd name="T83" fmla="*/ 386 h 904"/>
              <a:gd name="T84" fmla="*/ 1 w 903"/>
              <a:gd name="T85" fmla="*/ 464 h 904"/>
              <a:gd name="T86" fmla="*/ 48 w 903"/>
              <a:gd name="T87" fmla="*/ 531 h 904"/>
              <a:gd name="T88" fmla="*/ 30 w 903"/>
              <a:gd name="T89" fmla="*/ 613 h 904"/>
              <a:gd name="T90" fmla="*/ 86 w 903"/>
              <a:gd name="T91" fmla="*/ 674 h 904"/>
              <a:gd name="T92" fmla="*/ 113 w 903"/>
              <a:gd name="T93" fmla="*/ 740 h 904"/>
              <a:gd name="T94" fmla="*/ 162 w 903"/>
              <a:gd name="T95" fmla="*/ 791 h 904"/>
              <a:gd name="T96" fmla="*/ 225 w 903"/>
              <a:gd name="T97" fmla="*/ 806 h 904"/>
              <a:gd name="T98" fmla="*/ 279 w 903"/>
              <a:gd name="T99" fmla="*/ 869 h 904"/>
              <a:gd name="T100" fmla="*/ 362 w 903"/>
              <a:gd name="T101" fmla="*/ 862 h 904"/>
              <a:gd name="T102" fmla="*/ 427 w 903"/>
              <a:gd name="T103" fmla="*/ 900 h 904"/>
              <a:gd name="T104" fmla="*/ 510 w 903"/>
              <a:gd name="T105" fmla="*/ 883 h 904"/>
              <a:gd name="T106" fmla="*/ 576 w 903"/>
              <a:gd name="T107" fmla="*/ 875 h 904"/>
              <a:gd name="T108" fmla="*/ 655 w 903"/>
              <a:gd name="T109" fmla="*/ 848 h 904"/>
              <a:gd name="T110" fmla="*/ 707 w 903"/>
              <a:gd name="T111" fmla="*/ 797 h 904"/>
              <a:gd name="T112" fmla="*/ 765 w 903"/>
              <a:gd name="T113" fmla="*/ 777 h 904"/>
              <a:gd name="T114" fmla="*/ 798 w 903"/>
              <a:gd name="T115" fmla="*/ 704 h 904"/>
              <a:gd name="T116" fmla="*/ 848 w 903"/>
              <a:gd name="T117" fmla="*/ 655 h 904"/>
              <a:gd name="T118" fmla="*/ 875 w 903"/>
              <a:gd name="T119" fmla="*/ 575 h 904"/>
              <a:gd name="T120" fmla="*/ 883 w 903"/>
              <a:gd name="T121" fmla="*/ 509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904">
                <a:moveTo>
                  <a:pt x="558" y="632"/>
                </a:moveTo>
                <a:lnTo>
                  <a:pt x="549" y="632"/>
                </a:lnTo>
                <a:lnTo>
                  <a:pt x="542" y="631"/>
                </a:lnTo>
                <a:lnTo>
                  <a:pt x="535" y="629"/>
                </a:lnTo>
                <a:lnTo>
                  <a:pt x="528" y="627"/>
                </a:lnTo>
                <a:lnTo>
                  <a:pt x="521" y="624"/>
                </a:lnTo>
                <a:lnTo>
                  <a:pt x="515" y="619"/>
                </a:lnTo>
                <a:lnTo>
                  <a:pt x="510" y="615"/>
                </a:lnTo>
                <a:lnTo>
                  <a:pt x="504" y="610"/>
                </a:lnTo>
                <a:lnTo>
                  <a:pt x="499" y="604"/>
                </a:lnTo>
                <a:lnTo>
                  <a:pt x="495" y="599"/>
                </a:lnTo>
                <a:lnTo>
                  <a:pt x="491" y="593"/>
                </a:lnTo>
                <a:lnTo>
                  <a:pt x="488" y="586"/>
                </a:lnTo>
                <a:lnTo>
                  <a:pt x="486" y="580"/>
                </a:lnTo>
                <a:lnTo>
                  <a:pt x="484" y="572"/>
                </a:lnTo>
                <a:lnTo>
                  <a:pt x="483" y="565"/>
                </a:lnTo>
                <a:lnTo>
                  <a:pt x="482" y="557"/>
                </a:lnTo>
                <a:lnTo>
                  <a:pt x="483" y="550"/>
                </a:lnTo>
                <a:lnTo>
                  <a:pt x="484" y="542"/>
                </a:lnTo>
                <a:lnTo>
                  <a:pt x="486" y="535"/>
                </a:lnTo>
                <a:lnTo>
                  <a:pt x="488" y="528"/>
                </a:lnTo>
                <a:lnTo>
                  <a:pt x="491" y="521"/>
                </a:lnTo>
                <a:lnTo>
                  <a:pt x="495" y="515"/>
                </a:lnTo>
                <a:lnTo>
                  <a:pt x="499" y="509"/>
                </a:lnTo>
                <a:lnTo>
                  <a:pt x="504" y="504"/>
                </a:lnTo>
                <a:lnTo>
                  <a:pt x="510" y="499"/>
                </a:lnTo>
                <a:lnTo>
                  <a:pt x="515" y="495"/>
                </a:lnTo>
                <a:lnTo>
                  <a:pt x="521" y="491"/>
                </a:lnTo>
                <a:lnTo>
                  <a:pt x="528" y="487"/>
                </a:lnTo>
                <a:lnTo>
                  <a:pt x="535" y="485"/>
                </a:lnTo>
                <a:lnTo>
                  <a:pt x="542" y="483"/>
                </a:lnTo>
                <a:lnTo>
                  <a:pt x="549" y="482"/>
                </a:lnTo>
                <a:lnTo>
                  <a:pt x="558" y="482"/>
                </a:lnTo>
                <a:lnTo>
                  <a:pt x="565" y="482"/>
                </a:lnTo>
                <a:lnTo>
                  <a:pt x="573" y="483"/>
                </a:lnTo>
                <a:lnTo>
                  <a:pt x="579" y="485"/>
                </a:lnTo>
                <a:lnTo>
                  <a:pt x="587" y="487"/>
                </a:lnTo>
                <a:lnTo>
                  <a:pt x="593" y="491"/>
                </a:lnTo>
                <a:lnTo>
                  <a:pt x="600" y="495"/>
                </a:lnTo>
                <a:lnTo>
                  <a:pt x="605" y="499"/>
                </a:lnTo>
                <a:lnTo>
                  <a:pt x="610" y="504"/>
                </a:lnTo>
                <a:lnTo>
                  <a:pt x="616" y="509"/>
                </a:lnTo>
                <a:lnTo>
                  <a:pt x="620" y="515"/>
                </a:lnTo>
                <a:lnTo>
                  <a:pt x="623" y="521"/>
                </a:lnTo>
                <a:lnTo>
                  <a:pt x="626" y="528"/>
                </a:lnTo>
                <a:lnTo>
                  <a:pt x="630" y="535"/>
                </a:lnTo>
                <a:lnTo>
                  <a:pt x="631" y="542"/>
                </a:lnTo>
                <a:lnTo>
                  <a:pt x="632" y="550"/>
                </a:lnTo>
                <a:lnTo>
                  <a:pt x="633" y="557"/>
                </a:lnTo>
                <a:lnTo>
                  <a:pt x="632" y="565"/>
                </a:lnTo>
                <a:lnTo>
                  <a:pt x="631" y="572"/>
                </a:lnTo>
                <a:lnTo>
                  <a:pt x="630" y="580"/>
                </a:lnTo>
                <a:lnTo>
                  <a:pt x="626" y="586"/>
                </a:lnTo>
                <a:lnTo>
                  <a:pt x="623" y="593"/>
                </a:lnTo>
                <a:lnTo>
                  <a:pt x="620" y="599"/>
                </a:lnTo>
                <a:lnTo>
                  <a:pt x="616" y="604"/>
                </a:lnTo>
                <a:lnTo>
                  <a:pt x="610" y="610"/>
                </a:lnTo>
                <a:lnTo>
                  <a:pt x="605" y="615"/>
                </a:lnTo>
                <a:lnTo>
                  <a:pt x="600" y="619"/>
                </a:lnTo>
                <a:lnTo>
                  <a:pt x="593" y="624"/>
                </a:lnTo>
                <a:lnTo>
                  <a:pt x="587" y="627"/>
                </a:lnTo>
                <a:lnTo>
                  <a:pt x="579" y="629"/>
                </a:lnTo>
                <a:lnTo>
                  <a:pt x="573" y="631"/>
                </a:lnTo>
                <a:lnTo>
                  <a:pt x="565" y="632"/>
                </a:lnTo>
                <a:lnTo>
                  <a:pt x="558" y="632"/>
                </a:lnTo>
                <a:lnTo>
                  <a:pt x="558" y="632"/>
                </a:lnTo>
                <a:close/>
                <a:moveTo>
                  <a:pt x="312" y="613"/>
                </a:moveTo>
                <a:lnTo>
                  <a:pt x="310" y="615"/>
                </a:lnTo>
                <a:lnTo>
                  <a:pt x="307" y="616"/>
                </a:lnTo>
                <a:lnTo>
                  <a:pt x="305" y="617"/>
                </a:lnTo>
                <a:lnTo>
                  <a:pt x="301" y="617"/>
                </a:lnTo>
                <a:lnTo>
                  <a:pt x="298" y="617"/>
                </a:lnTo>
                <a:lnTo>
                  <a:pt x="296" y="616"/>
                </a:lnTo>
                <a:lnTo>
                  <a:pt x="293" y="615"/>
                </a:lnTo>
                <a:lnTo>
                  <a:pt x="291" y="613"/>
                </a:lnTo>
                <a:lnTo>
                  <a:pt x="289" y="611"/>
                </a:lnTo>
                <a:lnTo>
                  <a:pt x="288" y="608"/>
                </a:lnTo>
                <a:lnTo>
                  <a:pt x="286" y="605"/>
                </a:lnTo>
                <a:lnTo>
                  <a:pt x="286" y="602"/>
                </a:lnTo>
                <a:lnTo>
                  <a:pt x="286" y="599"/>
                </a:lnTo>
                <a:lnTo>
                  <a:pt x="288" y="597"/>
                </a:lnTo>
                <a:lnTo>
                  <a:pt x="289" y="594"/>
                </a:lnTo>
                <a:lnTo>
                  <a:pt x="291" y="591"/>
                </a:lnTo>
                <a:lnTo>
                  <a:pt x="592" y="290"/>
                </a:lnTo>
                <a:lnTo>
                  <a:pt x="594" y="289"/>
                </a:lnTo>
                <a:lnTo>
                  <a:pt x="596" y="287"/>
                </a:lnTo>
                <a:lnTo>
                  <a:pt x="600" y="286"/>
                </a:lnTo>
                <a:lnTo>
                  <a:pt x="603" y="286"/>
                </a:lnTo>
                <a:lnTo>
                  <a:pt x="605" y="286"/>
                </a:lnTo>
                <a:lnTo>
                  <a:pt x="608" y="287"/>
                </a:lnTo>
                <a:lnTo>
                  <a:pt x="610" y="289"/>
                </a:lnTo>
                <a:lnTo>
                  <a:pt x="614" y="290"/>
                </a:lnTo>
                <a:lnTo>
                  <a:pt x="615" y="293"/>
                </a:lnTo>
                <a:lnTo>
                  <a:pt x="617" y="295"/>
                </a:lnTo>
                <a:lnTo>
                  <a:pt x="617" y="299"/>
                </a:lnTo>
                <a:lnTo>
                  <a:pt x="618" y="301"/>
                </a:lnTo>
                <a:lnTo>
                  <a:pt x="617" y="304"/>
                </a:lnTo>
                <a:lnTo>
                  <a:pt x="617" y="307"/>
                </a:lnTo>
                <a:lnTo>
                  <a:pt x="615" y="309"/>
                </a:lnTo>
                <a:lnTo>
                  <a:pt x="614" y="312"/>
                </a:lnTo>
                <a:lnTo>
                  <a:pt x="312" y="613"/>
                </a:lnTo>
                <a:close/>
                <a:moveTo>
                  <a:pt x="271" y="346"/>
                </a:moveTo>
                <a:lnTo>
                  <a:pt x="271" y="338"/>
                </a:lnTo>
                <a:lnTo>
                  <a:pt x="273" y="331"/>
                </a:lnTo>
                <a:lnTo>
                  <a:pt x="275" y="324"/>
                </a:lnTo>
                <a:lnTo>
                  <a:pt x="277" y="317"/>
                </a:lnTo>
                <a:lnTo>
                  <a:pt x="280" y="310"/>
                </a:lnTo>
                <a:lnTo>
                  <a:pt x="284" y="304"/>
                </a:lnTo>
                <a:lnTo>
                  <a:pt x="289" y="299"/>
                </a:lnTo>
                <a:lnTo>
                  <a:pt x="293" y="293"/>
                </a:lnTo>
                <a:lnTo>
                  <a:pt x="298" y="288"/>
                </a:lnTo>
                <a:lnTo>
                  <a:pt x="305" y="284"/>
                </a:lnTo>
                <a:lnTo>
                  <a:pt x="311" y="280"/>
                </a:lnTo>
                <a:lnTo>
                  <a:pt x="318" y="277"/>
                </a:lnTo>
                <a:lnTo>
                  <a:pt x="324" y="274"/>
                </a:lnTo>
                <a:lnTo>
                  <a:pt x="331" y="273"/>
                </a:lnTo>
                <a:lnTo>
                  <a:pt x="339" y="272"/>
                </a:lnTo>
                <a:lnTo>
                  <a:pt x="347" y="271"/>
                </a:lnTo>
                <a:lnTo>
                  <a:pt x="354" y="272"/>
                </a:lnTo>
                <a:lnTo>
                  <a:pt x="362" y="273"/>
                </a:lnTo>
                <a:lnTo>
                  <a:pt x="369" y="274"/>
                </a:lnTo>
                <a:lnTo>
                  <a:pt x="375" y="277"/>
                </a:lnTo>
                <a:lnTo>
                  <a:pt x="382" y="280"/>
                </a:lnTo>
                <a:lnTo>
                  <a:pt x="388" y="284"/>
                </a:lnTo>
                <a:lnTo>
                  <a:pt x="395" y="288"/>
                </a:lnTo>
                <a:lnTo>
                  <a:pt x="400" y="293"/>
                </a:lnTo>
                <a:lnTo>
                  <a:pt x="404" y="299"/>
                </a:lnTo>
                <a:lnTo>
                  <a:pt x="409" y="304"/>
                </a:lnTo>
                <a:lnTo>
                  <a:pt x="413" y="310"/>
                </a:lnTo>
                <a:lnTo>
                  <a:pt x="416" y="317"/>
                </a:lnTo>
                <a:lnTo>
                  <a:pt x="418" y="324"/>
                </a:lnTo>
                <a:lnTo>
                  <a:pt x="421" y="331"/>
                </a:lnTo>
                <a:lnTo>
                  <a:pt x="422" y="338"/>
                </a:lnTo>
                <a:lnTo>
                  <a:pt x="422" y="346"/>
                </a:lnTo>
                <a:lnTo>
                  <a:pt x="422" y="354"/>
                </a:lnTo>
                <a:lnTo>
                  <a:pt x="421" y="362"/>
                </a:lnTo>
                <a:lnTo>
                  <a:pt x="418" y="368"/>
                </a:lnTo>
                <a:lnTo>
                  <a:pt x="416" y="376"/>
                </a:lnTo>
                <a:lnTo>
                  <a:pt x="413" y="382"/>
                </a:lnTo>
                <a:lnTo>
                  <a:pt x="409" y="389"/>
                </a:lnTo>
                <a:lnTo>
                  <a:pt x="404" y="394"/>
                </a:lnTo>
                <a:lnTo>
                  <a:pt x="400" y="399"/>
                </a:lnTo>
                <a:lnTo>
                  <a:pt x="395" y="405"/>
                </a:lnTo>
                <a:lnTo>
                  <a:pt x="388" y="409"/>
                </a:lnTo>
                <a:lnTo>
                  <a:pt x="382" y="412"/>
                </a:lnTo>
                <a:lnTo>
                  <a:pt x="375" y="416"/>
                </a:lnTo>
                <a:lnTo>
                  <a:pt x="369" y="418"/>
                </a:lnTo>
                <a:lnTo>
                  <a:pt x="362" y="420"/>
                </a:lnTo>
                <a:lnTo>
                  <a:pt x="354" y="421"/>
                </a:lnTo>
                <a:lnTo>
                  <a:pt x="347" y="422"/>
                </a:lnTo>
                <a:lnTo>
                  <a:pt x="339" y="421"/>
                </a:lnTo>
                <a:lnTo>
                  <a:pt x="331" y="420"/>
                </a:lnTo>
                <a:lnTo>
                  <a:pt x="324" y="418"/>
                </a:lnTo>
                <a:lnTo>
                  <a:pt x="318" y="416"/>
                </a:lnTo>
                <a:lnTo>
                  <a:pt x="311" y="412"/>
                </a:lnTo>
                <a:lnTo>
                  <a:pt x="305" y="409"/>
                </a:lnTo>
                <a:lnTo>
                  <a:pt x="298" y="405"/>
                </a:lnTo>
                <a:lnTo>
                  <a:pt x="293" y="399"/>
                </a:lnTo>
                <a:lnTo>
                  <a:pt x="289" y="394"/>
                </a:lnTo>
                <a:lnTo>
                  <a:pt x="284" y="389"/>
                </a:lnTo>
                <a:lnTo>
                  <a:pt x="280" y="382"/>
                </a:lnTo>
                <a:lnTo>
                  <a:pt x="277" y="376"/>
                </a:lnTo>
                <a:lnTo>
                  <a:pt x="275" y="368"/>
                </a:lnTo>
                <a:lnTo>
                  <a:pt x="273" y="362"/>
                </a:lnTo>
                <a:lnTo>
                  <a:pt x="271" y="354"/>
                </a:lnTo>
                <a:lnTo>
                  <a:pt x="271" y="346"/>
                </a:lnTo>
                <a:lnTo>
                  <a:pt x="271" y="346"/>
                </a:lnTo>
                <a:close/>
                <a:moveTo>
                  <a:pt x="903" y="452"/>
                </a:moveTo>
                <a:lnTo>
                  <a:pt x="903" y="439"/>
                </a:lnTo>
                <a:lnTo>
                  <a:pt x="900" y="426"/>
                </a:lnTo>
                <a:lnTo>
                  <a:pt x="896" y="416"/>
                </a:lnTo>
                <a:lnTo>
                  <a:pt x="890" y="405"/>
                </a:lnTo>
                <a:lnTo>
                  <a:pt x="883" y="394"/>
                </a:lnTo>
                <a:lnTo>
                  <a:pt x="875" y="386"/>
                </a:lnTo>
                <a:lnTo>
                  <a:pt x="866" y="378"/>
                </a:lnTo>
                <a:lnTo>
                  <a:pt x="855" y="372"/>
                </a:lnTo>
                <a:lnTo>
                  <a:pt x="862" y="362"/>
                </a:lnTo>
                <a:lnTo>
                  <a:pt x="868" y="351"/>
                </a:lnTo>
                <a:lnTo>
                  <a:pt x="872" y="339"/>
                </a:lnTo>
                <a:lnTo>
                  <a:pt x="875" y="328"/>
                </a:lnTo>
                <a:lnTo>
                  <a:pt x="876" y="316"/>
                </a:lnTo>
                <a:lnTo>
                  <a:pt x="875" y="303"/>
                </a:lnTo>
                <a:lnTo>
                  <a:pt x="873" y="291"/>
                </a:lnTo>
                <a:lnTo>
                  <a:pt x="869" y="279"/>
                </a:lnTo>
                <a:lnTo>
                  <a:pt x="863" y="268"/>
                </a:lnTo>
                <a:lnTo>
                  <a:pt x="857" y="258"/>
                </a:lnTo>
                <a:lnTo>
                  <a:pt x="848" y="248"/>
                </a:lnTo>
                <a:lnTo>
                  <a:pt x="839" y="241"/>
                </a:lnTo>
                <a:lnTo>
                  <a:pt x="829" y="234"/>
                </a:lnTo>
                <a:lnTo>
                  <a:pt x="817" y="229"/>
                </a:lnTo>
                <a:lnTo>
                  <a:pt x="807" y="225"/>
                </a:lnTo>
                <a:lnTo>
                  <a:pt x="794" y="224"/>
                </a:lnTo>
                <a:lnTo>
                  <a:pt x="797" y="211"/>
                </a:lnTo>
                <a:lnTo>
                  <a:pt x="798" y="199"/>
                </a:lnTo>
                <a:lnTo>
                  <a:pt x="797" y="187"/>
                </a:lnTo>
                <a:lnTo>
                  <a:pt x="795" y="175"/>
                </a:lnTo>
                <a:lnTo>
                  <a:pt x="792" y="163"/>
                </a:lnTo>
                <a:lnTo>
                  <a:pt x="786" y="153"/>
                </a:lnTo>
                <a:lnTo>
                  <a:pt x="780" y="142"/>
                </a:lnTo>
                <a:lnTo>
                  <a:pt x="771" y="132"/>
                </a:lnTo>
                <a:lnTo>
                  <a:pt x="765" y="126"/>
                </a:lnTo>
                <a:lnTo>
                  <a:pt x="757" y="121"/>
                </a:lnTo>
                <a:lnTo>
                  <a:pt x="750" y="116"/>
                </a:lnTo>
                <a:lnTo>
                  <a:pt x="742" y="113"/>
                </a:lnTo>
                <a:lnTo>
                  <a:pt x="734" y="110"/>
                </a:lnTo>
                <a:lnTo>
                  <a:pt x="725" y="108"/>
                </a:lnTo>
                <a:lnTo>
                  <a:pt x="717" y="107"/>
                </a:lnTo>
                <a:lnTo>
                  <a:pt x="707" y="106"/>
                </a:lnTo>
                <a:lnTo>
                  <a:pt x="694" y="107"/>
                </a:lnTo>
                <a:lnTo>
                  <a:pt x="680" y="110"/>
                </a:lnTo>
                <a:lnTo>
                  <a:pt x="678" y="98"/>
                </a:lnTo>
                <a:lnTo>
                  <a:pt x="675" y="86"/>
                </a:lnTo>
                <a:lnTo>
                  <a:pt x="669" y="74"/>
                </a:lnTo>
                <a:lnTo>
                  <a:pt x="663" y="65"/>
                </a:lnTo>
                <a:lnTo>
                  <a:pt x="655" y="55"/>
                </a:lnTo>
                <a:lnTo>
                  <a:pt x="647" y="48"/>
                </a:lnTo>
                <a:lnTo>
                  <a:pt x="636" y="40"/>
                </a:lnTo>
                <a:lnTo>
                  <a:pt x="624" y="35"/>
                </a:lnTo>
                <a:lnTo>
                  <a:pt x="612" y="30"/>
                </a:lnTo>
                <a:lnTo>
                  <a:pt x="601" y="28"/>
                </a:lnTo>
                <a:lnTo>
                  <a:pt x="588" y="27"/>
                </a:lnTo>
                <a:lnTo>
                  <a:pt x="576" y="28"/>
                </a:lnTo>
                <a:lnTo>
                  <a:pt x="564" y="32"/>
                </a:lnTo>
                <a:lnTo>
                  <a:pt x="552" y="36"/>
                </a:lnTo>
                <a:lnTo>
                  <a:pt x="542" y="41"/>
                </a:lnTo>
                <a:lnTo>
                  <a:pt x="532" y="49"/>
                </a:lnTo>
                <a:lnTo>
                  <a:pt x="526" y="38"/>
                </a:lnTo>
                <a:lnTo>
                  <a:pt x="518" y="28"/>
                </a:lnTo>
                <a:lnTo>
                  <a:pt x="510" y="20"/>
                </a:lnTo>
                <a:lnTo>
                  <a:pt x="499" y="13"/>
                </a:lnTo>
                <a:lnTo>
                  <a:pt x="488" y="8"/>
                </a:lnTo>
                <a:lnTo>
                  <a:pt x="476" y="4"/>
                </a:lnTo>
                <a:lnTo>
                  <a:pt x="464" y="0"/>
                </a:lnTo>
                <a:lnTo>
                  <a:pt x="452" y="0"/>
                </a:lnTo>
                <a:lnTo>
                  <a:pt x="439" y="0"/>
                </a:lnTo>
                <a:lnTo>
                  <a:pt x="427" y="4"/>
                </a:lnTo>
                <a:lnTo>
                  <a:pt x="415" y="8"/>
                </a:lnTo>
                <a:lnTo>
                  <a:pt x="404" y="13"/>
                </a:lnTo>
                <a:lnTo>
                  <a:pt x="395" y="20"/>
                </a:lnTo>
                <a:lnTo>
                  <a:pt x="386" y="28"/>
                </a:lnTo>
                <a:lnTo>
                  <a:pt x="379" y="38"/>
                </a:lnTo>
                <a:lnTo>
                  <a:pt x="371" y="49"/>
                </a:lnTo>
                <a:lnTo>
                  <a:pt x="362" y="41"/>
                </a:lnTo>
                <a:lnTo>
                  <a:pt x="351" y="36"/>
                </a:lnTo>
                <a:lnTo>
                  <a:pt x="340" y="32"/>
                </a:lnTo>
                <a:lnTo>
                  <a:pt x="327" y="28"/>
                </a:lnTo>
                <a:lnTo>
                  <a:pt x="315" y="27"/>
                </a:lnTo>
                <a:lnTo>
                  <a:pt x="304" y="28"/>
                </a:lnTo>
                <a:lnTo>
                  <a:pt x="291" y="30"/>
                </a:lnTo>
                <a:lnTo>
                  <a:pt x="279" y="35"/>
                </a:lnTo>
                <a:lnTo>
                  <a:pt x="268" y="40"/>
                </a:lnTo>
                <a:lnTo>
                  <a:pt x="257" y="47"/>
                </a:lnTo>
                <a:lnTo>
                  <a:pt x="249" y="55"/>
                </a:lnTo>
                <a:lnTo>
                  <a:pt x="240" y="65"/>
                </a:lnTo>
                <a:lnTo>
                  <a:pt x="234" y="74"/>
                </a:lnTo>
                <a:lnTo>
                  <a:pt x="229" y="86"/>
                </a:lnTo>
                <a:lnTo>
                  <a:pt x="225" y="98"/>
                </a:lnTo>
                <a:lnTo>
                  <a:pt x="223" y="110"/>
                </a:lnTo>
                <a:lnTo>
                  <a:pt x="210" y="107"/>
                </a:lnTo>
                <a:lnTo>
                  <a:pt x="196" y="106"/>
                </a:lnTo>
                <a:lnTo>
                  <a:pt x="188" y="107"/>
                </a:lnTo>
                <a:lnTo>
                  <a:pt x="179" y="108"/>
                </a:lnTo>
                <a:lnTo>
                  <a:pt x="171" y="110"/>
                </a:lnTo>
                <a:lnTo>
                  <a:pt x="162" y="113"/>
                </a:lnTo>
                <a:lnTo>
                  <a:pt x="155" y="116"/>
                </a:lnTo>
                <a:lnTo>
                  <a:pt x="146" y="121"/>
                </a:lnTo>
                <a:lnTo>
                  <a:pt x="140" y="126"/>
                </a:lnTo>
                <a:lnTo>
                  <a:pt x="133" y="132"/>
                </a:lnTo>
                <a:lnTo>
                  <a:pt x="125" y="142"/>
                </a:lnTo>
                <a:lnTo>
                  <a:pt x="117" y="153"/>
                </a:lnTo>
                <a:lnTo>
                  <a:pt x="113" y="163"/>
                </a:lnTo>
                <a:lnTo>
                  <a:pt x="108" y="175"/>
                </a:lnTo>
                <a:lnTo>
                  <a:pt x="106" y="187"/>
                </a:lnTo>
                <a:lnTo>
                  <a:pt x="106" y="199"/>
                </a:lnTo>
                <a:lnTo>
                  <a:pt x="107" y="211"/>
                </a:lnTo>
                <a:lnTo>
                  <a:pt x="109" y="224"/>
                </a:lnTo>
                <a:lnTo>
                  <a:pt x="98" y="225"/>
                </a:lnTo>
                <a:lnTo>
                  <a:pt x="86" y="229"/>
                </a:lnTo>
                <a:lnTo>
                  <a:pt x="75" y="234"/>
                </a:lnTo>
                <a:lnTo>
                  <a:pt x="64" y="241"/>
                </a:lnTo>
                <a:lnTo>
                  <a:pt x="56" y="248"/>
                </a:lnTo>
                <a:lnTo>
                  <a:pt x="47" y="258"/>
                </a:lnTo>
                <a:lnTo>
                  <a:pt x="40" y="268"/>
                </a:lnTo>
                <a:lnTo>
                  <a:pt x="34" y="279"/>
                </a:lnTo>
                <a:lnTo>
                  <a:pt x="30" y="291"/>
                </a:lnTo>
                <a:lnTo>
                  <a:pt x="28" y="303"/>
                </a:lnTo>
                <a:lnTo>
                  <a:pt x="28" y="316"/>
                </a:lnTo>
                <a:lnTo>
                  <a:pt x="29" y="328"/>
                </a:lnTo>
                <a:lnTo>
                  <a:pt x="31" y="339"/>
                </a:lnTo>
                <a:lnTo>
                  <a:pt x="35" y="351"/>
                </a:lnTo>
                <a:lnTo>
                  <a:pt x="42" y="362"/>
                </a:lnTo>
                <a:lnTo>
                  <a:pt x="48" y="372"/>
                </a:lnTo>
                <a:lnTo>
                  <a:pt x="39" y="378"/>
                </a:lnTo>
                <a:lnTo>
                  <a:pt x="29" y="386"/>
                </a:lnTo>
                <a:lnTo>
                  <a:pt x="20" y="394"/>
                </a:lnTo>
                <a:lnTo>
                  <a:pt x="14" y="405"/>
                </a:lnTo>
                <a:lnTo>
                  <a:pt x="8" y="416"/>
                </a:lnTo>
                <a:lnTo>
                  <a:pt x="3" y="427"/>
                </a:lnTo>
                <a:lnTo>
                  <a:pt x="1" y="439"/>
                </a:lnTo>
                <a:lnTo>
                  <a:pt x="0" y="452"/>
                </a:lnTo>
                <a:lnTo>
                  <a:pt x="1" y="464"/>
                </a:lnTo>
                <a:lnTo>
                  <a:pt x="3" y="477"/>
                </a:lnTo>
                <a:lnTo>
                  <a:pt x="8" y="488"/>
                </a:lnTo>
                <a:lnTo>
                  <a:pt x="14" y="499"/>
                </a:lnTo>
                <a:lnTo>
                  <a:pt x="20" y="509"/>
                </a:lnTo>
                <a:lnTo>
                  <a:pt x="29" y="517"/>
                </a:lnTo>
                <a:lnTo>
                  <a:pt x="38" y="525"/>
                </a:lnTo>
                <a:lnTo>
                  <a:pt x="48" y="531"/>
                </a:lnTo>
                <a:lnTo>
                  <a:pt x="41" y="542"/>
                </a:lnTo>
                <a:lnTo>
                  <a:pt x="35" y="553"/>
                </a:lnTo>
                <a:lnTo>
                  <a:pt x="31" y="564"/>
                </a:lnTo>
                <a:lnTo>
                  <a:pt x="29" y="575"/>
                </a:lnTo>
                <a:lnTo>
                  <a:pt x="28" y="588"/>
                </a:lnTo>
                <a:lnTo>
                  <a:pt x="28" y="600"/>
                </a:lnTo>
                <a:lnTo>
                  <a:pt x="30" y="613"/>
                </a:lnTo>
                <a:lnTo>
                  <a:pt x="34" y="625"/>
                </a:lnTo>
                <a:lnTo>
                  <a:pt x="40" y="635"/>
                </a:lnTo>
                <a:lnTo>
                  <a:pt x="47" y="646"/>
                </a:lnTo>
                <a:lnTo>
                  <a:pt x="56" y="655"/>
                </a:lnTo>
                <a:lnTo>
                  <a:pt x="64" y="663"/>
                </a:lnTo>
                <a:lnTo>
                  <a:pt x="75" y="670"/>
                </a:lnTo>
                <a:lnTo>
                  <a:pt x="86" y="674"/>
                </a:lnTo>
                <a:lnTo>
                  <a:pt x="98" y="678"/>
                </a:lnTo>
                <a:lnTo>
                  <a:pt x="109" y="681"/>
                </a:lnTo>
                <a:lnTo>
                  <a:pt x="107" y="692"/>
                </a:lnTo>
                <a:lnTo>
                  <a:pt x="106" y="704"/>
                </a:lnTo>
                <a:lnTo>
                  <a:pt x="106" y="716"/>
                </a:lnTo>
                <a:lnTo>
                  <a:pt x="108" y="729"/>
                </a:lnTo>
                <a:lnTo>
                  <a:pt x="113" y="740"/>
                </a:lnTo>
                <a:lnTo>
                  <a:pt x="118" y="751"/>
                </a:lnTo>
                <a:lnTo>
                  <a:pt x="125" y="761"/>
                </a:lnTo>
                <a:lnTo>
                  <a:pt x="133" y="771"/>
                </a:lnTo>
                <a:lnTo>
                  <a:pt x="140" y="777"/>
                </a:lnTo>
                <a:lnTo>
                  <a:pt x="147" y="782"/>
                </a:lnTo>
                <a:lnTo>
                  <a:pt x="155" y="787"/>
                </a:lnTo>
                <a:lnTo>
                  <a:pt x="162" y="791"/>
                </a:lnTo>
                <a:lnTo>
                  <a:pt x="171" y="794"/>
                </a:lnTo>
                <a:lnTo>
                  <a:pt x="179" y="796"/>
                </a:lnTo>
                <a:lnTo>
                  <a:pt x="188" y="797"/>
                </a:lnTo>
                <a:lnTo>
                  <a:pt x="196" y="797"/>
                </a:lnTo>
                <a:lnTo>
                  <a:pt x="210" y="796"/>
                </a:lnTo>
                <a:lnTo>
                  <a:pt x="223" y="793"/>
                </a:lnTo>
                <a:lnTo>
                  <a:pt x="225" y="806"/>
                </a:lnTo>
                <a:lnTo>
                  <a:pt x="229" y="818"/>
                </a:lnTo>
                <a:lnTo>
                  <a:pt x="234" y="829"/>
                </a:lnTo>
                <a:lnTo>
                  <a:pt x="240" y="838"/>
                </a:lnTo>
                <a:lnTo>
                  <a:pt x="248" y="848"/>
                </a:lnTo>
                <a:lnTo>
                  <a:pt x="257" y="856"/>
                </a:lnTo>
                <a:lnTo>
                  <a:pt x="268" y="863"/>
                </a:lnTo>
                <a:lnTo>
                  <a:pt x="279" y="869"/>
                </a:lnTo>
                <a:lnTo>
                  <a:pt x="291" y="873"/>
                </a:lnTo>
                <a:lnTo>
                  <a:pt x="304" y="875"/>
                </a:lnTo>
                <a:lnTo>
                  <a:pt x="315" y="876"/>
                </a:lnTo>
                <a:lnTo>
                  <a:pt x="327" y="875"/>
                </a:lnTo>
                <a:lnTo>
                  <a:pt x="340" y="871"/>
                </a:lnTo>
                <a:lnTo>
                  <a:pt x="351" y="868"/>
                </a:lnTo>
                <a:lnTo>
                  <a:pt x="362" y="862"/>
                </a:lnTo>
                <a:lnTo>
                  <a:pt x="371" y="855"/>
                </a:lnTo>
                <a:lnTo>
                  <a:pt x="379" y="865"/>
                </a:lnTo>
                <a:lnTo>
                  <a:pt x="386" y="875"/>
                </a:lnTo>
                <a:lnTo>
                  <a:pt x="395" y="883"/>
                </a:lnTo>
                <a:lnTo>
                  <a:pt x="404" y="890"/>
                </a:lnTo>
                <a:lnTo>
                  <a:pt x="415" y="896"/>
                </a:lnTo>
                <a:lnTo>
                  <a:pt x="427" y="900"/>
                </a:lnTo>
                <a:lnTo>
                  <a:pt x="439" y="903"/>
                </a:lnTo>
                <a:lnTo>
                  <a:pt x="452" y="904"/>
                </a:lnTo>
                <a:lnTo>
                  <a:pt x="464" y="903"/>
                </a:lnTo>
                <a:lnTo>
                  <a:pt x="476" y="899"/>
                </a:lnTo>
                <a:lnTo>
                  <a:pt x="488" y="896"/>
                </a:lnTo>
                <a:lnTo>
                  <a:pt x="499" y="890"/>
                </a:lnTo>
                <a:lnTo>
                  <a:pt x="510" y="883"/>
                </a:lnTo>
                <a:lnTo>
                  <a:pt x="518" y="875"/>
                </a:lnTo>
                <a:lnTo>
                  <a:pt x="526" y="865"/>
                </a:lnTo>
                <a:lnTo>
                  <a:pt x="532" y="855"/>
                </a:lnTo>
                <a:lnTo>
                  <a:pt x="542" y="862"/>
                </a:lnTo>
                <a:lnTo>
                  <a:pt x="552" y="868"/>
                </a:lnTo>
                <a:lnTo>
                  <a:pt x="564" y="871"/>
                </a:lnTo>
                <a:lnTo>
                  <a:pt x="576" y="875"/>
                </a:lnTo>
                <a:lnTo>
                  <a:pt x="588" y="876"/>
                </a:lnTo>
                <a:lnTo>
                  <a:pt x="601" y="875"/>
                </a:lnTo>
                <a:lnTo>
                  <a:pt x="612" y="873"/>
                </a:lnTo>
                <a:lnTo>
                  <a:pt x="624" y="869"/>
                </a:lnTo>
                <a:lnTo>
                  <a:pt x="636" y="863"/>
                </a:lnTo>
                <a:lnTo>
                  <a:pt x="647" y="856"/>
                </a:lnTo>
                <a:lnTo>
                  <a:pt x="655" y="848"/>
                </a:lnTo>
                <a:lnTo>
                  <a:pt x="663" y="838"/>
                </a:lnTo>
                <a:lnTo>
                  <a:pt x="669" y="829"/>
                </a:lnTo>
                <a:lnTo>
                  <a:pt x="675" y="818"/>
                </a:lnTo>
                <a:lnTo>
                  <a:pt x="678" y="806"/>
                </a:lnTo>
                <a:lnTo>
                  <a:pt x="680" y="793"/>
                </a:lnTo>
                <a:lnTo>
                  <a:pt x="694" y="796"/>
                </a:lnTo>
                <a:lnTo>
                  <a:pt x="707" y="797"/>
                </a:lnTo>
                <a:lnTo>
                  <a:pt x="717" y="797"/>
                </a:lnTo>
                <a:lnTo>
                  <a:pt x="725" y="796"/>
                </a:lnTo>
                <a:lnTo>
                  <a:pt x="734" y="794"/>
                </a:lnTo>
                <a:lnTo>
                  <a:pt x="742" y="791"/>
                </a:lnTo>
                <a:lnTo>
                  <a:pt x="750" y="787"/>
                </a:lnTo>
                <a:lnTo>
                  <a:pt x="757" y="782"/>
                </a:lnTo>
                <a:lnTo>
                  <a:pt x="765" y="777"/>
                </a:lnTo>
                <a:lnTo>
                  <a:pt x="771" y="771"/>
                </a:lnTo>
                <a:lnTo>
                  <a:pt x="780" y="761"/>
                </a:lnTo>
                <a:lnTo>
                  <a:pt x="786" y="751"/>
                </a:lnTo>
                <a:lnTo>
                  <a:pt x="792" y="740"/>
                </a:lnTo>
                <a:lnTo>
                  <a:pt x="795" y="729"/>
                </a:lnTo>
                <a:lnTo>
                  <a:pt x="797" y="716"/>
                </a:lnTo>
                <a:lnTo>
                  <a:pt x="798" y="704"/>
                </a:lnTo>
                <a:lnTo>
                  <a:pt x="797" y="692"/>
                </a:lnTo>
                <a:lnTo>
                  <a:pt x="794" y="681"/>
                </a:lnTo>
                <a:lnTo>
                  <a:pt x="807" y="678"/>
                </a:lnTo>
                <a:lnTo>
                  <a:pt x="817" y="674"/>
                </a:lnTo>
                <a:lnTo>
                  <a:pt x="829" y="670"/>
                </a:lnTo>
                <a:lnTo>
                  <a:pt x="839" y="663"/>
                </a:lnTo>
                <a:lnTo>
                  <a:pt x="848" y="655"/>
                </a:lnTo>
                <a:lnTo>
                  <a:pt x="857" y="646"/>
                </a:lnTo>
                <a:lnTo>
                  <a:pt x="863" y="635"/>
                </a:lnTo>
                <a:lnTo>
                  <a:pt x="869" y="625"/>
                </a:lnTo>
                <a:lnTo>
                  <a:pt x="873" y="613"/>
                </a:lnTo>
                <a:lnTo>
                  <a:pt x="875" y="600"/>
                </a:lnTo>
                <a:lnTo>
                  <a:pt x="876" y="588"/>
                </a:lnTo>
                <a:lnTo>
                  <a:pt x="875" y="575"/>
                </a:lnTo>
                <a:lnTo>
                  <a:pt x="872" y="564"/>
                </a:lnTo>
                <a:lnTo>
                  <a:pt x="868" y="553"/>
                </a:lnTo>
                <a:lnTo>
                  <a:pt x="862" y="542"/>
                </a:lnTo>
                <a:lnTo>
                  <a:pt x="855" y="531"/>
                </a:lnTo>
                <a:lnTo>
                  <a:pt x="866" y="525"/>
                </a:lnTo>
                <a:lnTo>
                  <a:pt x="875" y="517"/>
                </a:lnTo>
                <a:lnTo>
                  <a:pt x="883" y="509"/>
                </a:lnTo>
                <a:lnTo>
                  <a:pt x="890" y="499"/>
                </a:lnTo>
                <a:lnTo>
                  <a:pt x="896" y="488"/>
                </a:lnTo>
                <a:lnTo>
                  <a:pt x="900" y="477"/>
                </a:lnTo>
                <a:lnTo>
                  <a:pt x="903" y="464"/>
                </a:lnTo>
                <a:lnTo>
                  <a:pt x="903" y="4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154CD7E-FD9E-4244-ACAC-5B10ECB725A7}"/>
              </a:ext>
            </a:extLst>
          </p:cNvPr>
          <p:cNvGrpSpPr/>
          <p:nvPr/>
        </p:nvGrpSpPr>
        <p:grpSpPr>
          <a:xfrm>
            <a:off x="8201200" y="5317908"/>
            <a:ext cx="284163" cy="212725"/>
            <a:chOff x="7610475" y="3671888"/>
            <a:chExt cx="284163" cy="212725"/>
          </a:xfrm>
          <a:solidFill>
            <a:schemeClr val="bg1"/>
          </a:solidFill>
        </p:grpSpPr>
        <p:sp>
          <p:nvSpPr>
            <p:cNvPr id="71" name="Freeform 3248">
              <a:extLst>
                <a:ext uri="{FF2B5EF4-FFF2-40B4-BE49-F238E27FC236}">
                  <a16:creationId xmlns:a16="http://schemas.microsoft.com/office/drawing/2014/main" id="{502A43FC-2077-4E54-84EA-8DD28C600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3838" y="3689350"/>
              <a:ext cx="50800" cy="177800"/>
            </a:xfrm>
            <a:custGeom>
              <a:avLst/>
              <a:gdLst>
                <a:gd name="T0" fmla="*/ 20 w 162"/>
                <a:gd name="T1" fmla="*/ 1 h 559"/>
                <a:gd name="T2" fmla="*/ 15 w 162"/>
                <a:gd name="T3" fmla="*/ 0 h 559"/>
                <a:gd name="T4" fmla="*/ 9 w 162"/>
                <a:gd name="T5" fmla="*/ 1 h 559"/>
                <a:gd name="T6" fmla="*/ 4 w 162"/>
                <a:gd name="T7" fmla="*/ 4 h 559"/>
                <a:gd name="T8" fmla="*/ 1 w 162"/>
                <a:gd name="T9" fmla="*/ 10 h 559"/>
                <a:gd name="T10" fmla="*/ 0 w 162"/>
                <a:gd name="T11" fmla="*/ 15 h 559"/>
                <a:gd name="T12" fmla="*/ 2 w 162"/>
                <a:gd name="T13" fmla="*/ 22 h 559"/>
                <a:gd name="T14" fmla="*/ 5 w 162"/>
                <a:gd name="T15" fmla="*/ 26 h 559"/>
                <a:gd name="T16" fmla="*/ 21 w 162"/>
                <a:gd name="T17" fmla="*/ 38 h 559"/>
                <a:gd name="T18" fmla="*/ 47 w 162"/>
                <a:gd name="T19" fmla="*/ 60 h 559"/>
                <a:gd name="T20" fmla="*/ 70 w 162"/>
                <a:gd name="T21" fmla="*/ 86 h 559"/>
                <a:gd name="T22" fmla="*/ 90 w 162"/>
                <a:gd name="T23" fmla="*/ 116 h 559"/>
                <a:gd name="T24" fmla="*/ 107 w 162"/>
                <a:gd name="T25" fmla="*/ 149 h 559"/>
                <a:gd name="T26" fmla="*/ 118 w 162"/>
                <a:gd name="T27" fmla="*/ 183 h 559"/>
                <a:gd name="T28" fmla="*/ 127 w 162"/>
                <a:gd name="T29" fmla="*/ 221 h 559"/>
                <a:gd name="T30" fmla="*/ 131 w 162"/>
                <a:gd name="T31" fmla="*/ 259 h 559"/>
                <a:gd name="T32" fmla="*/ 131 w 162"/>
                <a:gd name="T33" fmla="*/ 299 h 559"/>
                <a:gd name="T34" fmla="*/ 127 w 162"/>
                <a:gd name="T35" fmla="*/ 337 h 559"/>
                <a:gd name="T36" fmla="*/ 118 w 162"/>
                <a:gd name="T37" fmla="*/ 375 h 559"/>
                <a:gd name="T38" fmla="*/ 107 w 162"/>
                <a:gd name="T39" fmla="*/ 410 h 559"/>
                <a:gd name="T40" fmla="*/ 90 w 162"/>
                <a:gd name="T41" fmla="*/ 442 h 559"/>
                <a:gd name="T42" fmla="*/ 70 w 162"/>
                <a:gd name="T43" fmla="*/ 472 h 559"/>
                <a:gd name="T44" fmla="*/ 47 w 162"/>
                <a:gd name="T45" fmla="*/ 499 h 559"/>
                <a:gd name="T46" fmla="*/ 21 w 162"/>
                <a:gd name="T47" fmla="*/ 521 h 559"/>
                <a:gd name="T48" fmla="*/ 5 w 162"/>
                <a:gd name="T49" fmla="*/ 533 h 559"/>
                <a:gd name="T50" fmla="*/ 2 w 162"/>
                <a:gd name="T51" fmla="*/ 537 h 559"/>
                <a:gd name="T52" fmla="*/ 0 w 162"/>
                <a:gd name="T53" fmla="*/ 543 h 559"/>
                <a:gd name="T54" fmla="*/ 1 w 162"/>
                <a:gd name="T55" fmla="*/ 549 h 559"/>
                <a:gd name="T56" fmla="*/ 5 w 162"/>
                <a:gd name="T57" fmla="*/ 554 h 559"/>
                <a:gd name="T58" fmla="*/ 11 w 162"/>
                <a:gd name="T59" fmla="*/ 558 h 559"/>
                <a:gd name="T60" fmla="*/ 19 w 162"/>
                <a:gd name="T61" fmla="*/ 558 h 559"/>
                <a:gd name="T62" fmla="*/ 39 w 162"/>
                <a:gd name="T63" fmla="*/ 545 h 559"/>
                <a:gd name="T64" fmla="*/ 68 w 162"/>
                <a:gd name="T65" fmla="*/ 520 h 559"/>
                <a:gd name="T66" fmla="*/ 94 w 162"/>
                <a:gd name="T67" fmla="*/ 491 h 559"/>
                <a:gd name="T68" fmla="*/ 115 w 162"/>
                <a:gd name="T69" fmla="*/ 458 h 559"/>
                <a:gd name="T70" fmla="*/ 133 w 162"/>
                <a:gd name="T71" fmla="*/ 423 h 559"/>
                <a:gd name="T72" fmla="*/ 147 w 162"/>
                <a:gd name="T73" fmla="*/ 384 h 559"/>
                <a:gd name="T74" fmla="*/ 157 w 162"/>
                <a:gd name="T75" fmla="*/ 344 h 559"/>
                <a:gd name="T76" fmla="*/ 161 w 162"/>
                <a:gd name="T77" fmla="*/ 301 h 559"/>
                <a:gd name="T78" fmla="*/ 161 w 162"/>
                <a:gd name="T79" fmla="*/ 257 h 559"/>
                <a:gd name="T80" fmla="*/ 157 w 162"/>
                <a:gd name="T81" fmla="*/ 215 h 559"/>
                <a:gd name="T82" fmla="*/ 147 w 162"/>
                <a:gd name="T83" fmla="*/ 175 h 559"/>
                <a:gd name="T84" fmla="*/ 133 w 162"/>
                <a:gd name="T85" fmla="*/ 136 h 559"/>
                <a:gd name="T86" fmla="*/ 115 w 162"/>
                <a:gd name="T87" fmla="*/ 100 h 559"/>
                <a:gd name="T88" fmla="*/ 94 w 162"/>
                <a:gd name="T89" fmla="*/ 68 h 559"/>
                <a:gd name="T90" fmla="*/ 68 w 162"/>
                <a:gd name="T91" fmla="*/ 38 h 559"/>
                <a:gd name="T92" fmla="*/ 39 w 162"/>
                <a:gd name="T93" fmla="*/ 1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2" h="559">
                  <a:moveTo>
                    <a:pt x="23" y="2"/>
                  </a:move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21" y="38"/>
                  </a:lnTo>
                  <a:lnTo>
                    <a:pt x="35" y="48"/>
                  </a:lnTo>
                  <a:lnTo>
                    <a:pt x="47" y="60"/>
                  </a:lnTo>
                  <a:lnTo>
                    <a:pt x="60" y="73"/>
                  </a:lnTo>
                  <a:lnTo>
                    <a:pt x="70" y="86"/>
                  </a:lnTo>
                  <a:lnTo>
                    <a:pt x="81" y="101"/>
                  </a:lnTo>
                  <a:lnTo>
                    <a:pt x="90" y="116"/>
                  </a:lnTo>
                  <a:lnTo>
                    <a:pt x="98" y="132"/>
                  </a:lnTo>
                  <a:lnTo>
                    <a:pt x="107" y="149"/>
                  </a:lnTo>
                  <a:lnTo>
                    <a:pt x="113" y="166"/>
                  </a:lnTo>
                  <a:lnTo>
                    <a:pt x="118" y="183"/>
                  </a:lnTo>
                  <a:lnTo>
                    <a:pt x="124" y="202"/>
                  </a:lnTo>
                  <a:lnTo>
                    <a:pt x="127" y="221"/>
                  </a:lnTo>
                  <a:lnTo>
                    <a:pt x="130" y="240"/>
                  </a:lnTo>
                  <a:lnTo>
                    <a:pt x="131" y="259"/>
                  </a:lnTo>
                  <a:lnTo>
                    <a:pt x="132" y="279"/>
                  </a:lnTo>
                  <a:lnTo>
                    <a:pt x="131" y="299"/>
                  </a:lnTo>
                  <a:lnTo>
                    <a:pt x="130" y="319"/>
                  </a:lnTo>
                  <a:lnTo>
                    <a:pt x="127" y="337"/>
                  </a:lnTo>
                  <a:lnTo>
                    <a:pt x="124" y="356"/>
                  </a:lnTo>
                  <a:lnTo>
                    <a:pt x="118" y="375"/>
                  </a:lnTo>
                  <a:lnTo>
                    <a:pt x="113" y="393"/>
                  </a:lnTo>
                  <a:lnTo>
                    <a:pt x="107" y="410"/>
                  </a:lnTo>
                  <a:lnTo>
                    <a:pt x="98" y="426"/>
                  </a:lnTo>
                  <a:lnTo>
                    <a:pt x="90" y="442"/>
                  </a:lnTo>
                  <a:lnTo>
                    <a:pt x="81" y="458"/>
                  </a:lnTo>
                  <a:lnTo>
                    <a:pt x="70" y="472"/>
                  </a:lnTo>
                  <a:lnTo>
                    <a:pt x="60" y="486"/>
                  </a:lnTo>
                  <a:lnTo>
                    <a:pt x="47" y="499"/>
                  </a:lnTo>
                  <a:lnTo>
                    <a:pt x="35" y="510"/>
                  </a:lnTo>
                  <a:lnTo>
                    <a:pt x="21" y="521"/>
                  </a:lnTo>
                  <a:lnTo>
                    <a:pt x="7" y="531"/>
                  </a:lnTo>
                  <a:lnTo>
                    <a:pt x="5" y="533"/>
                  </a:lnTo>
                  <a:lnTo>
                    <a:pt x="3" y="535"/>
                  </a:lnTo>
                  <a:lnTo>
                    <a:pt x="2" y="537"/>
                  </a:lnTo>
                  <a:lnTo>
                    <a:pt x="1" y="540"/>
                  </a:lnTo>
                  <a:lnTo>
                    <a:pt x="0" y="543"/>
                  </a:lnTo>
                  <a:lnTo>
                    <a:pt x="1" y="546"/>
                  </a:lnTo>
                  <a:lnTo>
                    <a:pt x="1" y="549"/>
                  </a:lnTo>
                  <a:lnTo>
                    <a:pt x="3" y="551"/>
                  </a:lnTo>
                  <a:lnTo>
                    <a:pt x="5" y="554"/>
                  </a:lnTo>
                  <a:lnTo>
                    <a:pt x="8" y="556"/>
                  </a:lnTo>
                  <a:lnTo>
                    <a:pt x="11" y="558"/>
                  </a:lnTo>
                  <a:lnTo>
                    <a:pt x="15" y="559"/>
                  </a:lnTo>
                  <a:lnTo>
                    <a:pt x="19" y="558"/>
                  </a:lnTo>
                  <a:lnTo>
                    <a:pt x="23" y="555"/>
                  </a:lnTo>
                  <a:lnTo>
                    <a:pt x="39" y="545"/>
                  </a:lnTo>
                  <a:lnTo>
                    <a:pt x="53" y="533"/>
                  </a:lnTo>
                  <a:lnTo>
                    <a:pt x="68" y="520"/>
                  </a:lnTo>
                  <a:lnTo>
                    <a:pt x="81" y="506"/>
                  </a:lnTo>
                  <a:lnTo>
                    <a:pt x="94" y="491"/>
                  </a:lnTo>
                  <a:lnTo>
                    <a:pt x="105" y="475"/>
                  </a:lnTo>
                  <a:lnTo>
                    <a:pt x="115" y="458"/>
                  </a:lnTo>
                  <a:lnTo>
                    <a:pt x="125" y="441"/>
                  </a:lnTo>
                  <a:lnTo>
                    <a:pt x="133" y="423"/>
                  </a:lnTo>
                  <a:lnTo>
                    <a:pt x="141" y="403"/>
                  </a:lnTo>
                  <a:lnTo>
                    <a:pt x="147" y="384"/>
                  </a:lnTo>
                  <a:lnTo>
                    <a:pt x="153" y="364"/>
                  </a:lnTo>
                  <a:lnTo>
                    <a:pt x="157" y="344"/>
                  </a:lnTo>
                  <a:lnTo>
                    <a:pt x="159" y="322"/>
                  </a:lnTo>
                  <a:lnTo>
                    <a:pt x="161" y="301"/>
                  </a:lnTo>
                  <a:lnTo>
                    <a:pt x="162" y="279"/>
                  </a:lnTo>
                  <a:lnTo>
                    <a:pt x="161" y="257"/>
                  </a:lnTo>
                  <a:lnTo>
                    <a:pt x="159" y="236"/>
                  </a:lnTo>
                  <a:lnTo>
                    <a:pt x="157" y="215"/>
                  </a:lnTo>
                  <a:lnTo>
                    <a:pt x="153" y="195"/>
                  </a:lnTo>
                  <a:lnTo>
                    <a:pt x="147" y="175"/>
                  </a:lnTo>
                  <a:lnTo>
                    <a:pt x="141" y="154"/>
                  </a:lnTo>
                  <a:lnTo>
                    <a:pt x="133" y="136"/>
                  </a:lnTo>
                  <a:lnTo>
                    <a:pt x="125" y="118"/>
                  </a:lnTo>
                  <a:lnTo>
                    <a:pt x="115" y="100"/>
                  </a:lnTo>
                  <a:lnTo>
                    <a:pt x="105" y="83"/>
                  </a:lnTo>
                  <a:lnTo>
                    <a:pt x="94" y="68"/>
                  </a:lnTo>
                  <a:lnTo>
                    <a:pt x="81" y="53"/>
                  </a:lnTo>
                  <a:lnTo>
                    <a:pt x="68" y="38"/>
                  </a:lnTo>
                  <a:lnTo>
                    <a:pt x="53" y="25"/>
                  </a:lnTo>
                  <a:lnTo>
                    <a:pt x="39" y="13"/>
                  </a:lnTo>
                  <a:lnTo>
                    <a:pt x="23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3249">
              <a:extLst>
                <a:ext uri="{FF2B5EF4-FFF2-40B4-BE49-F238E27FC236}">
                  <a16:creationId xmlns:a16="http://schemas.microsoft.com/office/drawing/2014/main" id="{DCB3DC6C-57AD-4C29-B0A3-4CC9D71B6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788" y="3708400"/>
              <a:ext cx="46038" cy="141288"/>
            </a:xfrm>
            <a:custGeom>
              <a:avLst/>
              <a:gdLst>
                <a:gd name="T0" fmla="*/ 142 w 142"/>
                <a:gd name="T1" fmla="*/ 204 h 445"/>
                <a:gd name="T2" fmla="*/ 138 w 142"/>
                <a:gd name="T3" fmla="*/ 170 h 445"/>
                <a:gd name="T4" fmla="*/ 130 w 142"/>
                <a:gd name="T5" fmla="*/ 137 h 445"/>
                <a:gd name="T6" fmla="*/ 117 w 142"/>
                <a:gd name="T7" fmla="*/ 106 h 445"/>
                <a:gd name="T8" fmla="*/ 102 w 142"/>
                <a:gd name="T9" fmla="*/ 77 h 445"/>
                <a:gd name="T10" fmla="*/ 82 w 142"/>
                <a:gd name="T11" fmla="*/ 51 h 445"/>
                <a:gd name="T12" fmla="*/ 60 w 142"/>
                <a:gd name="T13" fmla="*/ 28 h 445"/>
                <a:gd name="T14" fmla="*/ 35 w 142"/>
                <a:gd name="T15" fmla="*/ 9 h 445"/>
                <a:gd name="T16" fmla="*/ 18 w 142"/>
                <a:gd name="T17" fmla="*/ 0 h 445"/>
                <a:gd name="T18" fmla="*/ 13 w 142"/>
                <a:gd name="T19" fmla="*/ 0 h 445"/>
                <a:gd name="T20" fmla="*/ 8 w 142"/>
                <a:gd name="T21" fmla="*/ 1 h 445"/>
                <a:gd name="T22" fmla="*/ 3 w 142"/>
                <a:gd name="T23" fmla="*/ 5 h 445"/>
                <a:gd name="T24" fmla="*/ 0 w 142"/>
                <a:gd name="T25" fmla="*/ 11 h 445"/>
                <a:gd name="T26" fmla="*/ 0 w 142"/>
                <a:gd name="T27" fmla="*/ 16 h 445"/>
                <a:gd name="T28" fmla="*/ 1 w 142"/>
                <a:gd name="T29" fmla="*/ 21 h 445"/>
                <a:gd name="T30" fmla="*/ 5 w 142"/>
                <a:gd name="T31" fmla="*/ 27 h 445"/>
                <a:gd name="T32" fmla="*/ 19 w 142"/>
                <a:gd name="T33" fmla="*/ 35 h 445"/>
                <a:gd name="T34" fmla="*/ 41 w 142"/>
                <a:gd name="T35" fmla="*/ 51 h 445"/>
                <a:gd name="T36" fmla="*/ 60 w 142"/>
                <a:gd name="T37" fmla="*/ 70 h 445"/>
                <a:gd name="T38" fmla="*/ 77 w 142"/>
                <a:gd name="T39" fmla="*/ 94 h 445"/>
                <a:gd name="T40" fmla="*/ 91 w 142"/>
                <a:gd name="T41" fmla="*/ 119 h 445"/>
                <a:gd name="T42" fmla="*/ 102 w 142"/>
                <a:gd name="T43" fmla="*/ 146 h 445"/>
                <a:gd name="T44" fmla="*/ 108 w 142"/>
                <a:gd name="T45" fmla="*/ 175 h 445"/>
                <a:gd name="T46" fmla="*/ 112 w 142"/>
                <a:gd name="T47" fmla="*/ 206 h 445"/>
                <a:gd name="T48" fmla="*/ 112 w 142"/>
                <a:gd name="T49" fmla="*/ 237 h 445"/>
                <a:gd name="T50" fmla="*/ 108 w 142"/>
                <a:gd name="T51" fmla="*/ 268 h 445"/>
                <a:gd name="T52" fmla="*/ 102 w 142"/>
                <a:gd name="T53" fmla="*/ 297 h 445"/>
                <a:gd name="T54" fmla="*/ 91 w 142"/>
                <a:gd name="T55" fmla="*/ 325 h 445"/>
                <a:gd name="T56" fmla="*/ 77 w 142"/>
                <a:gd name="T57" fmla="*/ 351 h 445"/>
                <a:gd name="T58" fmla="*/ 60 w 142"/>
                <a:gd name="T59" fmla="*/ 373 h 445"/>
                <a:gd name="T60" fmla="*/ 41 w 142"/>
                <a:gd name="T61" fmla="*/ 394 h 445"/>
                <a:gd name="T62" fmla="*/ 19 w 142"/>
                <a:gd name="T63" fmla="*/ 410 h 445"/>
                <a:gd name="T64" fmla="*/ 5 w 142"/>
                <a:gd name="T65" fmla="*/ 418 h 445"/>
                <a:gd name="T66" fmla="*/ 1 w 142"/>
                <a:gd name="T67" fmla="*/ 422 h 445"/>
                <a:gd name="T68" fmla="*/ 0 w 142"/>
                <a:gd name="T69" fmla="*/ 428 h 445"/>
                <a:gd name="T70" fmla="*/ 0 w 142"/>
                <a:gd name="T71" fmla="*/ 434 h 445"/>
                <a:gd name="T72" fmla="*/ 3 w 142"/>
                <a:gd name="T73" fmla="*/ 440 h 445"/>
                <a:gd name="T74" fmla="*/ 11 w 142"/>
                <a:gd name="T75" fmla="*/ 444 h 445"/>
                <a:gd name="T76" fmla="*/ 18 w 142"/>
                <a:gd name="T77" fmla="*/ 444 h 445"/>
                <a:gd name="T78" fmla="*/ 35 w 142"/>
                <a:gd name="T79" fmla="*/ 435 h 445"/>
                <a:gd name="T80" fmla="*/ 60 w 142"/>
                <a:gd name="T81" fmla="*/ 416 h 445"/>
                <a:gd name="T82" fmla="*/ 82 w 142"/>
                <a:gd name="T83" fmla="*/ 394 h 445"/>
                <a:gd name="T84" fmla="*/ 102 w 142"/>
                <a:gd name="T85" fmla="*/ 368 h 445"/>
                <a:gd name="T86" fmla="*/ 117 w 142"/>
                <a:gd name="T87" fmla="*/ 339 h 445"/>
                <a:gd name="T88" fmla="*/ 130 w 142"/>
                <a:gd name="T89" fmla="*/ 308 h 445"/>
                <a:gd name="T90" fmla="*/ 138 w 142"/>
                <a:gd name="T91" fmla="*/ 275 h 445"/>
                <a:gd name="T92" fmla="*/ 142 w 142"/>
                <a:gd name="T93" fmla="*/ 23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2" h="445">
                  <a:moveTo>
                    <a:pt x="142" y="222"/>
                  </a:moveTo>
                  <a:lnTo>
                    <a:pt x="142" y="204"/>
                  </a:lnTo>
                  <a:lnTo>
                    <a:pt x="140" y="187"/>
                  </a:lnTo>
                  <a:lnTo>
                    <a:pt x="138" y="170"/>
                  </a:lnTo>
                  <a:lnTo>
                    <a:pt x="134" y="153"/>
                  </a:lnTo>
                  <a:lnTo>
                    <a:pt x="130" y="137"/>
                  </a:lnTo>
                  <a:lnTo>
                    <a:pt x="124" y="121"/>
                  </a:lnTo>
                  <a:lnTo>
                    <a:pt x="117" y="106"/>
                  </a:lnTo>
                  <a:lnTo>
                    <a:pt x="109" y="91"/>
                  </a:lnTo>
                  <a:lnTo>
                    <a:pt x="102" y="77"/>
                  </a:lnTo>
                  <a:lnTo>
                    <a:pt x="92" y="63"/>
                  </a:lnTo>
                  <a:lnTo>
                    <a:pt x="82" y="51"/>
                  </a:lnTo>
                  <a:lnTo>
                    <a:pt x="72" y="39"/>
                  </a:lnTo>
                  <a:lnTo>
                    <a:pt x="60" y="28"/>
                  </a:lnTo>
                  <a:lnTo>
                    <a:pt x="48" y="18"/>
                  </a:lnTo>
                  <a:lnTo>
                    <a:pt x="35" y="9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3" y="5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5" y="27"/>
                  </a:lnTo>
                  <a:lnTo>
                    <a:pt x="8" y="28"/>
                  </a:lnTo>
                  <a:lnTo>
                    <a:pt x="19" y="35"/>
                  </a:lnTo>
                  <a:lnTo>
                    <a:pt x="30" y="43"/>
                  </a:lnTo>
                  <a:lnTo>
                    <a:pt x="41" y="51"/>
                  </a:lnTo>
                  <a:lnTo>
                    <a:pt x="51" y="61"/>
                  </a:lnTo>
                  <a:lnTo>
                    <a:pt x="60" y="70"/>
                  </a:lnTo>
                  <a:lnTo>
                    <a:pt x="69" y="82"/>
                  </a:lnTo>
                  <a:lnTo>
                    <a:pt x="77" y="94"/>
                  </a:lnTo>
                  <a:lnTo>
                    <a:pt x="85" y="106"/>
                  </a:lnTo>
                  <a:lnTo>
                    <a:pt x="91" y="119"/>
                  </a:lnTo>
                  <a:lnTo>
                    <a:pt x="96" y="133"/>
                  </a:lnTo>
                  <a:lnTo>
                    <a:pt x="102" y="146"/>
                  </a:lnTo>
                  <a:lnTo>
                    <a:pt x="105" y="161"/>
                  </a:lnTo>
                  <a:lnTo>
                    <a:pt x="108" y="175"/>
                  </a:lnTo>
                  <a:lnTo>
                    <a:pt x="111" y="191"/>
                  </a:lnTo>
                  <a:lnTo>
                    <a:pt x="112" y="206"/>
                  </a:lnTo>
                  <a:lnTo>
                    <a:pt x="112" y="222"/>
                  </a:lnTo>
                  <a:lnTo>
                    <a:pt x="112" y="237"/>
                  </a:lnTo>
                  <a:lnTo>
                    <a:pt x="111" y="253"/>
                  </a:lnTo>
                  <a:lnTo>
                    <a:pt x="108" y="268"/>
                  </a:lnTo>
                  <a:lnTo>
                    <a:pt x="105" y="283"/>
                  </a:lnTo>
                  <a:lnTo>
                    <a:pt x="102" y="297"/>
                  </a:lnTo>
                  <a:lnTo>
                    <a:pt x="96" y="311"/>
                  </a:lnTo>
                  <a:lnTo>
                    <a:pt x="91" y="325"/>
                  </a:lnTo>
                  <a:lnTo>
                    <a:pt x="85" y="338"/>
                  </a:lnTo>
                  <a:lnTo>
                    <a:pt x="77" y="351"/>
                  </a:lnTo>
                  <a:lnTo>
                    <a:pt x="69" y="363"/>
                  </a:lnTo>
                  <a:lnTo>
                    <a:pt x="60" y="373"/>
                  </a:lnTo>
                  <a:lnTo>
                    <a:pt x="51" y="384"/>
                  </a:lnTo>
                  <a:lnTo>
                    <a:pt x="41" y="394"/>
                  </a:lnTo>
                  <a:lnTo>
                    <a:pt x="30" y="402"/>
                  </a:lnTo>
                  <a:lnTo>
                    <a:pt x="19" y="410"/>
                  </a:lnTo>
                  <a:lnTo>
                    <a:pt x="8" y="416"/>
                  </a:lnTo>
                  <a:lnTo>
                    <a:pt x="5" y="418"/>
                  </a:lnTo>
                  <a:lnTo>
                    <a:pt x="3" y="420"/>
                  </a:lnTo>
                  <a:lnTo>
                    <a:pt x="1" y="422"/>
                  </a:lnTo>
                  <a:lnTo>
                    <a:pt x="0" y="426"/>
                  </a:lnTo>
                  <a:lnTo>
                    <a:pt x="0" y="428"/>
                  </a:lnTo>
                  <a:lnTo>
                    <a:pt x="0" y="431"/>
                  </a:lnTo>
                  <a:lnTo>
                    <a:pt x="0" y="434"/>
                  </a:lnTo>
                  <a:lnTo>
                    <a:pt x="1" y="436"/>
                  </a:lnTo>
                  <a:lnTo>
                    <a:pt x="3" y="440"/>
                  </a:lnTo>
                  <a:lnTo>
                    <a:pt x="7" y="443"/>
                  </a:lnTo>
                  <a:lnTo>
                    <a:pt x="11" y="444"/>
                  </a:lnTo>
                  <a:lnTo>
                    <a:pt x="15" y="445"/>
                  </a:lnTo>
                  <a:lnTo>
                    <a:pt x="18" y="444"/>
                  </a:lnTo>
                  <a:lnTo>
                    <a:pt x="21" y="443"/>
                  </a:lnTo>
                  <a:lnTo>
                    <a:pt x="35" y="435"/>
                  </a:lnTo>
                  <a:lnTo>
                    <a:pt x="48" y="426"/>
                  </a:lnTo>
                  <a:lnTo>
                    <a:pt x="60" y="416"/>
                  </a:lnTo>
                  <a:lnTo>
                    <a:pt x="72" y="405"/>
                  </a:lnTo>
                  <a:lnTo>
                    <a:pt x="82" y="394"/>
                  </a:lnTo>
                  <a:lnTo>
                    <a:pt x="92" y="381"/>
                  </a:lnTo>
                  <a:lnTo>
                    <a:pt x="102" y="368"/>
                  </a:lnTo>
                  <a:lnTo>
                    <a:pt x="109" y="354"/>
                  </a:lnTo>
                  <a:lnTo>
                    <a:pt x="117" y="339"/>
                  </a:lnTo>
                  <a:lnTo>
                    <a:pt x="124" y="323"/>
                  </a:lnTo>
                  <a:lnTo>
                    <a:pt x="130" y="308"/>
                  </a:lnTo>
                  <a:lnTo>
                    <a:pt x="134" y="291"/>
                  </a:lnTo>
                  <a:lnTo>
                    <a:pt x="138" y="275"/>
                  </a:lnTo>
                  <a:lnTo>
                    <a:pt x="140" y="258"/>
                  </a:lnTo>
                  <a:lnTo>
                    <a:pt x="142" y="239"/>
                  </a:lnTo>
                  <a:lnTo>
                    <a:pt x="142" y="2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3250">
              <a:extLst>
                <a:ext uri="{FF2B5EF4-FFF2-40B4-BE49-F238E27FC236}">
                  <a16:creationId xmlns:a16="http://schemas.microsoft.com/office/drawing/2014/main" id="{81B70DAF-34D8-4EF9-B637-07F3F5C4E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7325" y="3725863"/>
              <a:ext cx="39688" cy="104775"/>
            </a:xfrm>
            <a:custGeom>
              <a:avLst/>
              <a:gdLst>
                <a:gd name="T0" fmla="*/ 123 w 124"/>
                <a:gd name="T1" fmla="*/ 150 h 331"/>
                <a:gd name="T2" fmla="*/ 120 w 124"/>
                <a:gd name="T3" fmla="*/ 123 h 331"/>
                <a:gd name="T4" fmla="*/ 113 w 124"/>
                <a:gd name="T5" fmla="*/ 97 h 331"/>
                <a:gd name="T6" fmla="*/ 102 w 124"/>
                <a:gd name="T7" fmla="*/ 72 h 331"/>
                <a:gd name="T8" fmla="*/ 88 w 124"/>
                <a:gd name="T9" fmla="*/ 51 h 331"/>
                <a:gd name="T10" fmla="*/ 72 w 124"/>
                <a:gd name="T11" fmla="*/ 33 h 331"/>
                <a:gd name="T12" fmla="*/ 53 w 124"/>
                <a:gd name="T13" fmla="*/ 17 h 331"/>
                <a:gd name="T14" fmla="*/ 31 w 124"/>
                <a:gd name="T15" fmla="*/ 5 h 331"/>
                <a:gd name="T16" fmla="*/ 16 w 124"/>
                <a:gd name="T17" fmla="*/ 0 h 331"/>
                <a:gd name="T18" fmla="*/ 11 w 124"/>
                <a:gd name="T19" fmla="*/ 0 h 331"/>
                <a:gd name="T20" fmla="*/ 6 w 124"/>
                <a:gd name="T21" fmla="*/ 3 h 331"/>
                <a:gd name="T22" fmla="*/ 3 w 124"/>
                <a:gd name="T23" fmla="*/ 7 h 331"/>
                <a:gd name="T24" fmla="*/ 0 w 124"/>
                <a:gd name="T25" fmla="*/ 12 h 331"/>
                <a:gd name="T26" fmla="*/ 0 w 124"/>
                <a:gd name="T27" fmla="*/ 18 h 331"/>
                <a:gd name="T28" fmla="*/ 3 w 124"/>
                <a:gd name="T29" fmla="*/ 23 h 331"/>
                <a:gd name="T30" fmla="*/ 8 w 124"/>
                <a:gd name="T31" fmla="*/ 27 h 331"/>
                <a:gd name="T32" fmla="*/ 20 w 124"/>
                <a:gd name="T33" fmla="*/ 32 h 331"/>
                <a:gd name="T34" fmla="*/ 37 w 124"/>
                <a:gd name="T35" fmla="*/ 42 h 331"/>
                <a:gd name="T36" fmla="*/ 52 w 124"/>
                <a:gd name="T37" fmla="*/ 55 h 331"/>
                <a:gd name="T38" fmla="*/ 66 w 124"/>
                <a:gd name="T39" fmla="*/ 70 h 331"/>
                <a:gd name="T40" fmla="*/ 76 w 124"/>
                <a:gd name="T41" fmla="*/ 88 h 331"/>
                <a:gd name="T42" fmla="*/ 85 w 124"/>
                <a:gd name="T43" fmla="*/ 109 h 331"/>
                <a:gd name="T44" fmla="*/ 91 w 124"/>
                <a:gd name="T45" fmla="*/ 130 h 331"/>
                <a:gd name="T46" fmla="*/ 93 w 124"/>
                <a:gd name="T47" fmla="*/ 154 h 331"/>
                <a:gd name="T48" fmla="*/ 93 w 124"/>
                <a:gd name="T49" fmla="*/ 177 h 331"/>
                <a:gd name="T50" fmla="*/ 91 w 124"/>
                <a:gd name="T51" fmla="*/ 201 h 331"/>
                <a:gd name="T52" fmla="*/ 85 w 124"/>
                <a:gd name="T53" fmla="*/ 222 h 331"/>
                <a:gd name="T54" fmla="*/ 76 w 124"/>
                <a:gd name="T55" fmla="*/ 242 h 331"/>
                <a:gd name="T56" fmla="*/ 66 w 124"/>
                <a:gd name="T57" fmla="*/ 260 h 331"/>
                <a:gd name="T58" fmla="*/ 52 w 124"/>
                <a:gd name="T59" fmla="*/ 276 h 331"/>
                <a:gd name="T60" fmla="*/ 37 w 124"/>
                <a:gd name="T61" fmla="*/ 288 h 331"/>
                <a:gd name="T62" fmla="*/ 20 w 124"/>
                <a:gd name="T63" fmla="*/ 298 h 331"/>
                <a:gd name="T64" fmla="*/ 8 w 124"/>
                <a:gd name="T65" fmla="*/ 303 h 331"/>
                <a:gd name="T66" fmla="*/ 3 w 124"/>
                <a:gd name="T67" fmla="*/ 307 h 331"/>
                <a:gd name="T68" fmla="*/ 0 w 124"/>
                <a:gd name="T69" fmla="*/ 312 h 331"/>
                <a:gd name="T70" fmla="*/ 0 w 124"/>
                <a:gd name="T71" fmla="*/ 318 h 331"/>
                <a:gd name="T72" fmla="*/ 3 w 124"/>
                <a:gd name="T73" fmla="*/ 325 h 331"/>
                <a:gd name="T74" fmla="*/ 10 w 124"/>
                <a:gd name="T75" fmla="*/ 330 h 331"/>
                <a:gd name="T76" fmla="*/ 17 w 124"/>
                <a:gd name="T77" fmla="*/ 331 h 331"/>
                <a:gd name="T78" fmla="*/ 31 w 124"/>
                <a:gd name="T79" fmla="*/ 326 h 331"/>
                <a:gd name="T80" fmla="*/ 53 w 124"/>
                <a:gd name="T81" fmla="*/ 314 h 331"/>
                <a:gd name="T82" fmla="*/ 72 w 124"/>
                <a:gd name="T83" fmla="*/ 298 h 331"/>
                <a:gd name="T84" fmla="*/ 88 w 124"/>
                <a:gd name="T85" fmla="*/ 279 h 331"/>
                <a:gd name="T86" fmla="*/ 102 w 124"/>
                <a:gd name="T87" fmla="*/ 257 h 331"/>
                <a:gd name="T88" fmla="*/ 113 w 124"/>
                <a:gd name="T89" fmla="*/ 234 h 331"/>
                <a:gd name="T90" fmla="*/ 120 w 124"/>
                <a:gd name="T91" fmla="*/ 207 h 331"/>
                <a:gd name="T92" fmla="*/ 123 w 124"/>
                <a:gd name="T93" fmla="*/ 179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4" h="331">
                  <a:moveTo>
                    <a:pt x="124" y="165"/>
                  </a:moveTo>
                  <a:lnTo>
                    <a:pt x="123" y="150"/>
                  </a:lnTo>
                  <a:lnTo>
                    <a:pt x="122" y="136"/>
                  </a:lnTo>
                  <a:lnTo>
                    <a:pt x="120" y="123"/>
                  </a:lnTo>
                  <a:lnTo>
                    <a:pt x="117" y="110"/>
                  </a:lnTo>
                  <a:lnTo>
                    <a:pt x="113" y="97"/>
                  </a:lnTo>
                  <a:lnTo>
                    <a:pt x="107" y="84"/>
                  </a:lnTo>
                  <a:lnTo>
                    <a:pt x="102" y="72"/>
                  </a:lnTo>
                  <a:lnTo>
                    <a:pt x="96" y="62"/>
                  </a:lnTo>
                  <a:lnTo>
                    <a:pt x="88" y="51"/>
                  </a:lnTo>
                  <a:lnTo>
                    <a:pt x="81" y="41"/>
                  </a:lnTo>
                  <a:lnTo>
                    <a:pt x="72" y="33"/>
                  </a:lnTo>
                  <a:lnTo>
                    <a:pt x="62" y="24"/>
                  </a:lnTo>
                  <a:lnTo>
                    <a:pt x="53" y="17"/>
                  </a:lnTo>
                  <a:lnTo>
                    <a:pt x="42" y="10"/>
                  </a:lnTo>
                  <a:lnTo>
                    <a:pt x="31" y="5"/>
                  </a:lnTo>
                  <a:lnTo>
                    <a:pt x="20" y="1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3" y="7"/>
                  </a:lnTo>
                  <a:lnTo>
                    <a:pt x="0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3" y="23"/>
                  </a:lnTo>
                  <a:lnTo>
                    <a:pt x="5" y="25"/>
                  </a:lnTo>
                  <a:lnTo>
                    <a:pt x="8" y="27"/>
                  </a:lnTo>
                  <a:lnTo>
                    <a:pt x="10" y="28"/>
                  </a:lnTo>
                  <a:lnTo>
                    <a:pt x="20" y="32"/>
                  </a:lnTo>
                  <a:lnTo>
                    <a:pt x="28" y="37"/>
                  </a:lnTo>
                  <a:lnTo>
                    <a:pt x="37" y="42"/>
                  </a:lnTo>
                  <a:lnTo>
                    <a:pt x="44" y="48"/>
                  </a:lnTo>
                  <a:lnTo>
                    <a:pt x="52" y="55"/>
                  </a:lnTo>
                  <a:lnTo>
                    <a:pt x="59" y="63"/>
                  </a:lnTo>
                  <a:lnTo>
                    <a:pt x="66" y="70"/>
                  </a:lnTo>
                  <a:lnTo>
                    <a:pt x="71" y="79"/>
                  </a:lnTo>
                  <a:lnTo>
                    <a:pt x="76" y="88"/>
                  </a:lnTo>
                  <a:lnTo>
                    <a:pt x="81" y="98"/>
                  </a:lnTo>
                  <a:lnTo>
                    <a:pt x="85" y="109"/>
                  </a:lnTo>
                  <a:lnTo>
                    <a:pt x="88" y="119"/>
                  </a:lnTo>
                  <a:lnTo>
                    <a:pt x="91" y="130"/>
                  </a:lnTo>
                  <a:lnTo>
                    <a:pt x="92" y="142"/>
                  </a:lnTo>
                  <a:lnTo>
                    <a:pt x="93" y="154"/>
                  </a:lnTo>
                  <a:lnTo>
                    <a:pt x="95" y="165"/>
                  </a:lnTo>
                  <a:lnTo>
                    <a:pt x="93" y="177"/>
                  </a:lnTo>
                  <a:lnTo>
                    <a:pt x="92" y="189"/>
                  </a:lnTo>
                  <a:lnTo>
                    <a:pt x="91" y="201"/>
                  </a:lnTo>
                  <a:lnTo>
                    <a:pt x="88" y="211"/>
                  </a:lnTo>
                  <a:lnTo>
                    <a:pt x="85" y="222"/>
                  </a:lnTo>
                  <a:lnTo>
                    <a:pt x="81" y="233"/>
                  </a:lnTo>
                  <a:lnTo>
                    <a:pt x="76" y="242"/>
                  </a:lnTo>
                  <a:lnTo>
                    <a:pt x="71" y="251"/>
                  </a:lnTo>
                  <a:lnTo>
                    <a:pt x="66" y="260"/>
                  </a:lnTo>
                  <a:lnTo>
                    <a:pt x="59" y="268"/>
                  </a:lnTo>
                  <a:lnTo>
                    <a:pt x="52" y="276"/>
                  </a:lnTo>
                  <a:lnTo>
                    <a:pt x="44" y="282"/>
                  </a:lnTo>
                  <a:lnTo>
                    <a:pt x="37" y="288"/>
                  </a:lnTo>
                  <a:lnTo>
                    <a:pt x="28" y="294"/>
                  </a:lnTo>
                  <a:lnTo>
                    <a:pt x="20" y="298"/>
                  </a:lnTo>
                  <a:lnTo>
                    <a:pt x="10" y="302"/>
                  </a:lnTo>
                  <a:lnTo>
                    <a:pt x="8" y="303"/>
                  </a:lnTo>
                  <a:lnTo>
                    <a:pt x="5" y="304"/>
                  </a:lnTo>
                  <a:lnTo>
                    <a:pt x="3" y="307"/>
                  </a:lnTo>
                  <a:lnTo>
                    <a:pt x="1" y="310"/>
                  </a:lnTo>
                  <a:lnTo>
                    <a:pt x="0" y="312"/>
                  </a:lnTo>
                  <a:lnTo>
                    <a:pt x="0" y="315"/>
                  </a:lnTo>
                  <a:lnTo>
                    <a:pt x="0" y="318"/>
                  </a:lnTo>
                  <a:lnTo>
                    <a:pt x="0" y="320"/>
                  </a:lnTo>
                  <a:lnTo>
                    <a:pt x="3" y="325"/>
                  </a:lnTo>
                  <a:lnTo>
                    <a:pt x="7" y="328"/>
                  </a:lnTo>
                  <a:lnTo>
                    <a:pt x="10" y="330"/>
                  </a:lnTo>
                  <a:lnTo>
                    <a:pt x="15" y="331"/>
                  </a:lnTo>
                  <a:lnTo>
                    <a:pt x="17" y="331"/>
                  </a:lnTo>
                  <a:lnTo>
                    <a:pt x="20" y="330"/>
                  </a:lnTo>
                  <a:lnTo>
                    <a:pt x="31" y="326"/>
                  </a:lnTo>
                  <a:lnTo>
                    <a:pt x="42" y="320"/>
                  </a:lnTo>
                  <a:lnTo>
                    <a:pt x="53" y="314"/>
                  </a:lnTo>
                  <a:lnTo>
                    <a:pt x="62" y="307"/>
                  </a:lnTo>
                  <a:lnTo>
                    <a:pt x="72" y="298"/>
                  </a:lnTo>
                  <a:lnTo>
                    <a:pt x="81" y="289"/>
                  </a:lnTo>
                  <a:lnTo>
                    <a:pt x="88" y="279"/>
                  </a:lnTo>
                  <a:lnTo>
                    <a:pt x="96" y="269"/>
                  </a:lnTo>
                  <a:lnTo>
                    <a:pt x="102" y="257"/>
                  </a:lnTo>
                  <a:lnTo>
                    <a:pt x="107" y="246"/>
                  </a:lnTo>
                  <a:lnTo>
                    <a:pt x="113" y="234"/>
                  </a:lnTo>
                  <a:lnTo>
                    <a:pt x="117" y="221"/>
                  </a:lnTo>
                  <a:lnTo>
                    <a:pt x="120" y="207"/>
                  </a:lnTo>
                  <a:lnTo>
                    <a:pt x="122" y="193"/>
                  </a:lnTo>
                  <a:lnTo>
                    <a:pt x="123" y="179"/>
                  </a:lnTo>
                  <a:lnTo>
                    <a:pt x="124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251">
              <a:extLst>
                <a:ext uri="{FF2B5EF4-FFF2-40B4-BE49-F238E27FC236}">
                  <a16:creationId xmlns:a16="http://schemas.microsoft.com/office/drawing/2014/main" id="{5A66BB1E-FCB7-4CCB-9E4F-BE38331D7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0475" y="3671888"/>
              <a:ext cx="160338" cy="212725"/>
            </a:xfrm>
            <a:custGeom>
              <a:avLst/>
              <a:gdLst>
                <a:gd name="T0" fmla="*/ 470 w 508"/>
                <a:gd name="T1" fmla="*/ 1 h 671"/>
                <a:gd name="T2" fmla="*/ 423 w 508"/>
                <a:gd name="T3" fmla="*/ 9 h 671"/>
                <a:gd name="T4" fmla="*/ 378 w 508"/>
                <a:gd name="T5" fmla="*/ 23 h 671"/>
                <a:gd name="T6" fmla="*/ 335 w 508"/>
                <a:gd name="T7" fmla="*/ 43 h 671"/>
                <a:gd name="T8" fmla="*/ 293 w 508"/>
                <a:gd name="T9" fmla="*/ 69 h 671"/>
                <a:gd name="T10" fmla="*/ 255 w 508"/>
                <a:gd name="T11" fmla="*/ 99 h 671"/>
                <a:gd name="T12" fmla="*/ 222 w 508"/>
                <a:gd name="T13" fmla="*/ 134 h 671"/>
                <a:gd name="T14" fmla="*/ 195 w 508"/>
                <a:gd name="T15" fmla="*/ 173 h 671"/>
                <a:gd name="T16" fmla="*/ 104 w 508"/>
                <a:gd name="T17" fmla="*/ 193 h 671"/>
                <a:gd name="T18" fmla="*/ 82 w 508"/>
                <a:gd name="T19" fmla="*/ 195 h 671"/>
                <a:gd name="T20" fmla="*/ 62 w 508"/>
                <a:gd name="T21" fmla="*/ 204 h 671"/>
                <a:gd name="T22" fmla="*/ 44 w 508"/>
                <a:gd name="T23" fmla="*/ 215 h 671"/>
                <a:gd name="T24" fmla="*/ 29 w 508"/>
                <a:gd name="T25" fmla="*/ 230 h 671"/>
                <a:gd name="T26" fmla="*/ 16 w 508"/>
                <a:gd name="T27" fmla="*/ 250 h 671"/>
                <a:gd name="T28" fmla="*/ 7 w 508"/>
                <a:gd name="T29" fmla="*/ 269 h 671"/>
                <a:gd name="T30" fmla="*/ 2 w 508"/>
                <a:gd name="T31" fmla="*/ 290 h 671"/>
                <a:gd name="T32" fmla="*/ 0 w 508"/>
                <a:gd name="T33" fmla="*/ 313 h 671"/>
                <a:gd name="T34" fmla="*/ 0 w 508"/>
                <a:gd name="T35" fmla="*/ 394 h 671"/>
                <a:gd name="T36" fmla="*/ 4 w 508"/>
                <a:gd name="T37" fmla="*/ 415 h 671"/>
                <a:gd name="T38" fmla="*/ 12 w 508"/>
                <a:gd name="T39" fmla="*/ 435 h 671"/>
                <a:gd name="T40" fmla="*/ 24 w 508"/>
                <a:gd name="T41" fmla="*/ 452 h 671"/>
                <a:gd name="T42" fmla="*/ 39 w 508"/>
                <a:gd name="T43" fmla="*/ 467 h 671"/>
                <a:gd name="T44" fmla="*/ 56 w 508"/>
                <a:gd name="T45" fmla="*/ 479 h 671"/>
                <a:gd name="T46" fmla="*/ 77 w 508"/>
                <a:gd name="T47" fmla="*/ 487 h 671"/>
                <a:gd name="T48" fmla="*/ 98 w 508"/>
                <a:gd name="T49" fmla="*/ 491 h 671"/>
                <a:gd name="T50" fmla="*/ 185 w 508"/>
                <a:gd name="T51" fmla="*/ 491 h 671"/>
                <a:gd name="T52" fmla="*/ 207 w 508"/>
                <a:gd name="T53" fmla="*/ 530 h 671"/>
                <a:gd name="T54" fmla="*/ 237 w 508"/>
                <a:gd name="T55" fmla="*/ 564 h 671"/>
                <a:gd name="T56" fmla="*/ 271 w 508"/>
                <a:gd name="T57" fmla="*/ 594 h 671"/>
                <a:gd name="T58" fmla="*/ 310 w 508"/>
                <a:gd name="T59" fmla="*/ 621 h 671"/>
                <a:gd name="T60" fmla="*/ 353 w 508"/>
                <a:gd name="T61" fmla="*/ 642 h 671"/>
                <a:gd name="T62" fmla="*/ 398 w 508"/>
                <a:gd name="T63" fmla="*/ 658 h 671"/>
                <a:gd name="T64" fmla="*/ 445 w 508"/>
                <a:gd name="T65" fmla="*/ 668 h 671"/>
                <a:gd name="T66" fmla="*/ 493 w 508"/>
                <a:gd name="T67" fmla="*/ 671 h 671"/>
                <a:gd name="T68" fmla="*/ 499 w 508"/>
                <a:gd name="T69" fmla="*/ 670 h 671"/>
                <a:gd name="T70" fmla="*/ 504 w 508"/>
                <a:gd name="T71" fmla="*/ 667 h 671"/>
                <a:gd name="T72" fmla="*/ 507 w 508"/>
                <a:gd name="T73" fmla="*/ 663 h 671"/>
                <a:gd name="T74" fmla="*/ 508 w 508"/>
                <a:gd name="T75" fmla="*/ 656 h 671"/>
                <a:gd name="T76" fmla="*/ 508 w 508"/>
                <a:gd name="T77" fmla="*/ 12 h 671"/>
                <a:gd name="T78" fmla="*/ 506 w 508"/>
                <a:gd name="T79" fmla="*/ 7 h 671"/>
                <a:gd name="T80" fmla="*/ 501 w 508"/>
                <a:gd name="T81" fmla="*/ 3 h 671"/>
                <a:gd name="T82" fmla="*/ 496 w 508"/>
                <a:gd name="T83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08" h="671">
                  <a:moveTo>
                    <a:pt x="493" y="0"/>
                  </a:moveTo>
                  <a:lnTo>
                    <a:pt x="470" y="1"/>
                  </a:lnTo>
                  <a:lnTo>
                    <a:pt x="447" y="4"/>
                  </a:lnTo>
                  <a:lnTo>
                    <a:pt x="423" y="9"/>
                  </a:lnTo>
                  <a:lnTo>
                    <a:pt x="401" y="14"/>
                  </a:lnTo>
                  <a:lnTo>
                    <a:pt x="378" y="23"/>
                  </a:lnTo>
                  <a:lnTo>
                    <a:pt x="356" y="33"/>
                  </a:lnTo>
                  <a:lnTo>
                    <a:pt x="335" y="43"/>
                  </a:lnTo>
                  <a:lnTo>
                    <a:pt x="313" y="55"/>
                  </a:lnTo>
                  <a:lnTo>
                    <a:pt x="293" y="69"/>
                  </a:lnTo>
                  <a:lnTo>
                    <a:pt x="274" y="84"/>
                  </a:lnTo>
                  <a:lnTo>
                    <a:pt x="255" y="99"/>
                  </a:lnTo>
                  <a:lnTo>
                    <a:pt x="238" y="116"/>
                  </a:lnTo>
                  <a:lnTo>
                    <a:pt x="222" y="134"/>
                  </a:lnTo>
                  <a:lnTo>
                    <a:pt x="208" y="152"/>
                  </a:lnTo>
                  <a:lnTo>
                    <a:pt x="195" y="173"/>
                  </a:lnTo>
                  <a:lnTo>
                    <a:pt x="185" y="193"/>
                  </a:lnTo>
                  <a:lnTo>
                    <a:pt x="104" y="193"/>
                  </a:lnTo>
                  <a:lnTo>
                    <a:pt x="93" y="193"/>
                  </a:lnTo>
                  <a:lnTo>
                    <a:pt x="82" y="195"/>
                  </a:lnTo>
                  <a:lnTo>
                    <a:pt x="71" y="199"/>
                  </a:lnTo>
                  <a:lnTo>
                    <a:pt x="62" y="204"/>
                  </a:lnTo>
                  <a:lnTo>
                    <a:pt x="52" y="209"/>
                  </a:lnTo>
                  <a:lnTo>
                    <a:pt x="44" y="215"/>
                  </a:lnTo>
                  <a:lnTo>
                    <a:pt x="36" y="223"/>
                  </a:lnTo>
                  <a:lnTo>
                    <a:pt x="29" y="230"/>
                  </a:lnTo>
                  <a:lnTo>
                    <a:pt x="22" y="240"/>
                  </a:lnTo>
                  <a:lnTo>
                    <a:pt x="16" y="250"/>
                  </a:lnTo>
                  <a:lnTo>
                    <a:pt x="11" y="259"/>
                  </a:lnTo>
                  <a:lnTo>
                    <a:pt x="7" y="269"/>
                  </a:lnTo>
                  <a:lnTo>
                    <a:pt x="4" y="280"/>
                  </a:lnTo>
                  <a:lnTo>
                    <a:pt x="2" y="290"/>
                  </a:lnTo>
                  <a:lnTo>
                    <a:pt x="0" y="302"/>
                  </a:lnTo>
                  <a:lnTo>
                    <a:pt x="0" y="313"/>
                  </a:lnTo>
                  <a:lnTo>
                    <a:pt x="0" y="382"/>
                  </a:lnTo>
                  <a:lnTo>
                    <a:pt x="0" y="394"/>
                  </a:lnTo>
                  <a:lnTo>
                    <a:pt x="2" y="405"/>
                  </a:lnTo>
                  <a:lnTo>
                    <a:pt x="4" y="415"/>
                  </a:lnTo>
                  <a:lnTo>
                    <a:pt x="8" y="425"/>
                  </a:lnTo>
                  <a:lnTo>
                    <a:pt x="12" y="435"/>
                  </a:lnTo>
                  <a:lnTo>
                    <a:pt x="18" y="443"/>
                  </a:lnTo>
                  <a:lnTo>
                    <a:pt x="24" y="452"/>
                  </a:lnTo>
                  <a:lnTo>
                    <a:pt x="32" y="459"/>
                  </a:lnTo>
                  <a:lnTo>
                    <a:pt x="39" y="467"/>
                  </a:lnTo>
                  <a:lnTo>
                    <a:pt x="48" y="473"/>
                  </a:lnTo>
                  <a:lnTo>
                    <a:pt x="56" y="479"/>
                  </a:lnTo>
                  <a:lnTo>
                    <a:pt x="66" y="483"/>
                  </a:lnTo>
                  <a:lnTo>
                    <a:pt x="77" y="487"/>
                  </a:lnTo>
                  <a:lnTo>
                    <a:pt x="86" y="489"/>
                  </a:lnTo>
                  <a:lnTo>
                    <a:pt x="98" y="491"/>
                  </a:lnTo>
                  <a:lnTo>
                    <a:pt x="109" y="491"/>
                  </a:lnTo>
                  <a:lnTo>
                    <a:pt x="185" y="491"/>
                  </a:lnTo>
                  <a:lnTo>
                    <a:pt x="195" y="511"/>
                  </a:lnTo>
                  <a:lnTo>
                    <a:pt x="207" y="530"/>
                  </a:lnTo>
                  <a:lnTo>
                    <a:pt x="221" y="547"/>
                  </a:lnTo>
                  <a:lnTo>
                    <a:pt x="237" y="564"/>
                  </a:lnTo>
                  <a:lnTo>
                    <a:pt x="253" y="580"/>
                  </a:lnTo>
                  <a:lnTo>
                    <a:pt x="271" y="594"/>
                  </a:lnTo>
                  <a:lnTo>
                    <a:pt x="291" y="608"/>
                  </a:lnTo>
                  <a:lnTo>
                    <a:pt x="310" y="621"/>
                  </a:lnTo>
                  <a:lnTo>
                    <a:pt x="331" y="633"/>
                  </a:lnTo>
                  <a:lnTo>
                    <a:pt x="353" y="642"/>
                  </a:lnTo>
                  <a:lnTo>
                    <a:pt x="375" y="651"/>
                  </a:lnTo>
                  <a:lnTo>
                    <a:pt x="398" y="658"/>
                  </a:lnTo>
                  <a:lnTo>
                    <a:pt x="421" y="664"/>
                  </a:lnTo>
                  <a:lnTo>
                    <a:pt x="445" y="668"/>
                  </a:lnTo>
                  <a:lnTo>
                    <a:pt x="469" y="670"/>
                  </a:lnTo>
                  <a:lnTo>
                    <a:pt x="493" y="671"/>
                  </a:lnTo>
                  <a:lnTo>
                    <a:pt x="496" y="671"/>
                  </a:lnTo>
                  <a:lnTo>
                    <a:pt x="499" y="670"/>
                  </a:lnTo>
                  <a:lnTo>
                    <a:pt x="501" y="669"/>
                  </a:lnTo>
                  <a:lnTo>
                    <a:pt x="504" y="667"/>
                  </a:lnTo>
                  <a:lnTo>
                    <a:pt x="506" y="665"/>
                  </a:lnTo>
                  <a:lnTo>
                    <a:pt x="507" y="663"/>
                  </a:lnTo>
                  <a:lnTo>
                    <a:pt x="508" y="659"/>
                  </a:lnTo>
                  <a:lnTo>
                    <a:pt x="508" y="656"/>
                  </a:lnTo>
                  <a:lnTo>
                    <a:pt x="508" y="15"/>
                  </a:lnTo>
                  <a:lnTo>
                    <a:pt x="508" y="12"/>
                  </a:lnTo>
                  <a:lnTo>
                    <a:pt x="507" y="9"/>
                  </a:lnTo>
                  <a:lnTo>
                    <a:pt x="506" y="7"/>
                  </a:lnTo>
                  <a:lnTo>
                    <a:pt x="504" y="5"/>
                  </a:lnTo>
                  <a:lnTo>
                    <a:pt x="501" y="3"/>
                  </a:lnTo>
                  <a:lnTo>
                    <a:pt x="499" y="1"/>
                  </a:lnTo>
                  <a:lnTo>
                    <a:pt x="496" y="0"/>
                  </a:lnTo>
                  <a:lnTo>
                    <a:pt x="49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5" name="Freeform 950">
            <a:extLst>
              <a:ext uri="{FF2B5EF4-FFF2-40B4-BE49-F238E27FC236}">
                <a16:creationId xmlns:a16="http://schemas.microsoft.com/office/drawing/2014/main" id="{40067C6F-7333-4424-87A8-20A0EBC33CE8}"/>
              </a:ext>
            </a:extLst>
          </p:cNvPr>
          <p:cNvSpPr>
            <a:spLocks noEditPoints="1"/>
          </p:cNvSpPr>
          <p:nvPr/>
        </p:nvSpPr>
        <p:spPr bwMode="auto">
          <a:xfrm>
            <a:off x="10805577" y="5279808"/>
            <a:ext cx="220663" cy="285750"/>
          </a:xfrm>
          <a:custGeom>
            <a:avLst/>
            <a:gdLst>
              <a:gd name="T0" fmla="*/ 542 w 553"/>
              <a:gd name="T1" fmla="*/ 205 h 722"/>
              <a:gd name="T2" fmla="*/ 323 w 553"/>
              <a:gd name="T3" fmla="*/ 313 h 722"/>
              <a:gd name="T4" fmla="*/ 312 w 553"/>
              <a:gd name="T5" fmla="*/ 306 h 722"/>
              <a:gd name="T6" fmla="*/ 315 w 553"/>
              <a:gd name="T7" fmla="*/ 293 h 722"/>
              <a:gd name="T8" fmla="*/ 444 w 553"/>
              <a:gd name="T9" fmla="*/ 289 h 722"/>
              <a:gd name="T10" fmla="*/ 455 w 553"/>
              <a:gd name="T11" fmla="*/ 297 h 722"/>
              <a:gd name="T12" fmla="*/ 452 w 553"/>
              <a:gd name="T13" fmla="*/ 310 h 722"/>
              <a:gd name="T14" fmla="*/ 444 w 553"/>
              <a:gd name="T15" fmla="*/ 433 h 722"/>
              <a:gd name="T16" fmla="*/ 315 w 553"/>
              <a:gd name="T17" fmla="*/ 430 h 722"/>
              <a:gd name="T18" fmla="*/ 312 w 553"/>
              <a:gd name="T19" fmla="*/ 417 h 722"/>
              <a:gd name="T20" fmla="*/ 323 w 553"/>
              <a:gd name="T21" fmla="*/ 409 h 722"/>
              <a:gd name="T22" fmla="*/ 452 w 553"/>
              <a:gd name="T23" fmla="*/ 413 h 722"/>
              <a:gd name="T24" fmla="*/ 455 w 553"/>
              <a:gd name="T25" fmla="*/ 426 h 722"/>
              <a:gd name="T26" fmla="*/ 444 w 553"/>
              <a:gd name="T27" fmla="*/ 433 h 722"/>
              <a:gd name="T28" fmla="*/ 318 w 553"/>
              <a:gd name="T29" fmla="*/ 577 h 722"/>
              <a:gd name="T30" fmla="*/ 311 w 553"/>
              <a:gd name="T31" fmla="*/ 566 h 722"/>
              <a:gd name="T32" fmla="*/ 318 w 553"/>
              <a:gd name="T33" fmla="*/ 555 h 722"/>
              <a:gd name="T34" fmla="*/ 449 w 553"/>
              <a:gd name="T35" fmla="*/ 555 h 722"/>
              <a:gd name="T36" fmla="*/ 456 w 553"/>
              <a:gd name="T37" fmla="*/ 566 h 722"/>
              <a:gd name="T38" fmla="*/ 449 w 553"/>
              <a:gd name="T39" fmla="*/ 577 h 722"/>
              <a:gd name="T40" fmla="*/ 194 w 553"/>
              <a:gd name="T41" fmla="*/ 325 h 722"/>
              <a:gd name="T42" fmla="*/ 181 w 553"/>
              <a:gd name="T43" fmla="*/ 327 h 722"/>
              <a:gd name="T44" fmla="*/ 129 w 553"/>
              <a:gd name="T45" fmla="*/ 275 h 722"/>
              <a:gd name="T46" fmla="*/ 132 w 553"/>
              <a:gd name="T47" fmla="*/ 262 h 722"/>
              <a:gd name="T48" fmla="*/ 145 w 553"/>
              <a:gd name="T49" fmla="*/ 260 h 722"/>
              <a:gd name="T50" fmla="*/ 253 w 553"/>
              <a:gd name="T51" fmla="*/ 232 h 722"/>
              <a:gd name="T52" fmla="*/ 267 w 553"/>
              <a:gd name="T53" fmla="*/ 230 h 722"/>
              <a:gd name="T54" fmla="*/ 274 w 553"/>
              <a:gd name="T55" fmla="*/ 240 h 722"/>
              <a:gd name="T56" fmla="*/ 271 w 553"/>
              <a:gd name="T57" fmla="*/ 386 h 722"/>
              <a:gd name="T58" fmla="*/ 186 w 553"/>
              <a:gd name="T59" fmla="*/ 465 h 722"/>
              <a:gd name="T60" fmla="*/ 132 w 553"/>
              <a:gd name="T61" fmla="*/ 415 h 722"/>
              <a:gd name="T62" fmla="*/ 129 w 553"/>
              <a:gd name="T63" fmla="*/ 403 h 722"/>
              <a:gd name="T64" fmla="*/ 140 w 553"/>
              <a:gd name="T65" fmla="*/ 395 h 722"/>
              <a:gd name="T66" fmla="*/ 186 w 553"/>
              <a:gd name="T67" fmla="*/ 436 h 722"/>
              <a:gd name="T68" fmla="*/ 262 w 553"/>
              <a:gd name="T69" fmla="*/ 365 h 722"/>
              <a:gd name="T70" fmla="*/ 273 w 553"/>
              <a:gd name="T71" fmla="*/ 372 h 722"/>
              <a:gd name="T72" fmla="*/ 271 w 553"/>
              <a:gd name="T73" fmla="*/ 386 h 722"/>
              <a:gd name="T74" fmla="*/ 190 w 553"/>
              <a:gd name="T75" fmla="*/ 601 h 722"/>
              <a:gd name="T76" fmla="*/ 178 w 553"/>
              <a:gd name="T77" fmla="*/ 599 h 722"/>
              <a:gd name="T78" fmla="*/ 128 w 553"/>
              <a:gd name="T79" fmla="*/ 545 h 722"/>
              <a:gd name="T80" fmla="*/ 136 w 553"/>
              <a:gd name="T81" fmla="*/ 533 h 722"/>
              <a:gd name="T82" fmla="*/ 149 w 553"/>
              <a:gd name="T83" fmla="*/ 535 h 722"/>
              <a:gd name="T84" fmla="*/ 258 w 553"/>
              <a:gd name="T85" fmla="*/ 502 h 722"/>
              <a:gd name="T86" fmla="*/ 271 w 553"/>
              <a:gd name="T87" fmla="*/ 505 h 722"/>
              <a:gd name="T88" fmla="*/ 273 w 553"/>
              <a:gd name="T89" fmla="*/ 518 h 722"/>
              <a:gd name="T90" fmla="*/ 357 w 553"/>
              <a:gd name="T91" fmla="*/ 3 h 722"/>
              <a:gd name="T92" fmla="*/ 12 w 553"/>
              <a:gd name="T93" fmla="*/ 0 h 722"/>
              <a:gd name="T94" fmla="*/ 1 w 553"/>
              <a:gd name="T95" fmla="*/ 7 h 722"/>
              <a:gd name="T96" fmla="*/ 1 w 553"/>
              <a:gd name="T97" fmla="*/ 715 h 722"/>
              <a:gd name="T98" fmla="*/ 12 w 553"/>
              <a:gd name="T99" fmla="*/ 722 h 722"/>
              <a:gd name="T100" fmla="*/ 550 w 553"/>
              <a:gd name="T101" fmla="*/ 719 h 722"/>
              <a:gd name="T102" fmla="*/ 553 w 553"/>
              <a:gd name="T103" fmla="*/ 205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53" h="722">
                <a:moveTo>
                  <a:pt x="349" y="205"/>
                </a:moveTo>
                <a:lnTo>
                  <a:pt x="349" y="12"/>
                </a:lnTo>
                <a:lnTo>
                  <a:pt x="542" y="205"/>
                </a:lnTo>
                <a:lnTo>
                  <a:pt x="349" y="205"/>
                </a:lnTo>
                <a:close/>
                <a:moveTo>
                  <a:pt x="444" y="313"/>
                </a:moveTo>
                <a:lnTo>
                  <a:pt x="323" y="313"/>
                </a:lnTo>
                <a:lnTo>
                  <a:pt x="318" y="312"/>
                </a:lnTo>
                <a:lnTo>
                  <a:pt x="315" y="310"/>
                </a:lnTo>
                <a:lnTo>
                  <a:pt x="312" y="306"/>
                </a:lnTo>
                <a:lnTo>
                  <a:pt x="311" y="301"/>
                </a:lnTo>
                <a:lnTo>
                  <a:pt x="312" y="297"/>
                </a:lnTo>
                <a:lnTo>
                  <a:pt x="315" y="293"/>
                </a:lnTo>
                <a:lnTo>
                  <a:pt x="318" y="290"/>
                </a:lnTo>
                <a:lnTo>
                  <a:pt x="323" y="289"/>
                </a:lnTo>
                <a:lnTo>
                  <a:pt x="444" y="289"/>
                </a:lnTo>
                <a:lnTo>
                  <a:pt x="449" y="290"/>
                </a:lnTo>
                <a:lnTo>
                  <a:pt x="452" y="293"/>
                </a:lnTo>
                <a:lnTo>
                  <a:pt x="455" y="297"/>
                </a:lnTo>
                <a:lnTo>
                  <a:pt x="456" y="301"/>
                </a:lnTo>
                <a:lnTo>
                  <a:pt x="455" y="306"/>
                </a:lnTo>
                <a:lnTo>
                  <a:pt x="452" y="310"/>
                </a:lnTo>
                <a:lnTo>
                  <a:pt x="449" y="312"/>
                </a:lnTo>
                <a:lnTo>
                  <a:pt x="444" y="313"/>
                </a:lnTo>
                <a:close/>
                <a:moveTo>
                  <a:pt x="444" y="433"/>
                </a:moveTo>
                <a:lnTo>
                  <a:pt x="323" y="433"/>
                </a:lnTo>
                <a:lnTo>
                  <a:pt x="318" y="432"/>
                </a:lnTo>
                <a:lnTo>
                  <a:pt x="315" y="430"/>
                </a:lnTo>
                <a:lnTo>
                  <a:pt x="312" y="426"/>
                </a:lnTo>
                <a:lnTo>
                  <a:pt x="311" y="421"/>
                </a:lnTo>
                <a:lnTo>
                  <a:pt x="312" y="417"/>
                </a:lnTo>
                <a:lnTo>
                  <a:pt x="315" y="413"/>
                </a:lnTo>
                <a:lnTo>
                  <a:pt x="318" y="410"/>
                </a:lnTo>
                <a:lnTo>
                  <a:pt x="323" y="409"/>
                </a:lnTo>
                <a:lnTo>
                  <a:pt x="444" y="409"/>
                </a:lnTo>
                <a:lnTo>
                  <a:pt x="449" y="410"/>
                </a:lnTo>
                <a:lnTo>
                  <a:pt x="452" y="413"/>
                </a:lnTo>
                <a:lnTo>
                  <a:pt x="455" y="417"/>
                </a:lnTo>
                <a:lnTo>
                  <a:pt x="456" y="421"/>
                </a:lnTo>
                <a:lnTo>
                  <a:pt x="455" y="426"/>
                </a:lnTo>
                <a:lnTo>
                  <a:pt x="452" y="430"/>
                </a:lnTo>
                <a:lnTo>
                  <a:pt x="449" y="432"/>
                </a:lnTo>
                <a:lnTo>
                  <a:pt x="444" y="433"/>
                </a:lnTo>
                <a:close/>
                <a:moveTo>
                  <a:pt x="444" y="578"/>
                </a:moveTo>
                <a:lnTo>
                  <a:pt x="323" y="578"/>
                </a:lnTo>
                <a:lnTo>
                  <a:pt x="318" y="577"/>
                </a:lnTo>
                <a:lnTo>
                  <a:pt x="315" y="574"/>
                </a:lnTo>
                <a:lnTo>
                  <a:pt x="312" y="571"/>
                </a:lnTo>
                <a:lnTo>
                  <a:pt x="311" y="566"/>
                </a:lnTo>
                <a:lnTo>
                  <a:pt x="312" y="561"/>
                </a:lnTo>
                <a:lnTo>
                  <a:pt x="315" y="558"/>
                </a:lnTo>
                <a:lnTo>
                  <a:pt x="318" y="555"/>
                </a:lnTo>
                <a:lnTo>
                  <a:pt x="323" y="554"/>
                </a:lnTo>
                <a:lnTo>
                  <a:pt x="444" y="554"/>
                </a:lnTo>
                <a:lnTo>
                  <a:pt x="449" y="555"/>
                </a:lnTo>
                <a:lnTo>
                  <a:pt x="452" y="558"/>
                </a:lnTo>
                <a:lnTo>
                  <a:pt x="455" y="561"/>
                </a:lnTo>
                <a:lnTo>
                  <a:pt x="456" y="566"/>
                </a:lnTo>
                <a:lnTo>
                  <a:pt x="455" y="571"/>
                </a:lnTo>
                <a:lnTo>
                  <a:pt x="452" y="574"/>
                </a:lnTo>
                <a:lnTo>
                  <a:pt x="449" y="577"/>
                </a:lnTo>
                <a:lnTo>
                  <a:pt x="444" y="578"/>
                </a:lnTo>
                <a:close/>
                <a:moveTo>
                  <a:pt x="271" y="249"/>
                </a:moveTo>
                <a:lnTo>
                  <a:pt x="194" y="325"/>
                </a:lnTo>
                <a:lnTo>
                  <a:pt x="190" y="327"/>
                </a:lnTo>
                <a:lnTo>
                  <a:pt x="186" y="328"/>
                </a:lnTo>
                <a:lnTo>
                  <a:pt x="181" y="327"/>
                </a:lnTo>
                <a:lnTo>
                  <a:pt x="178" y="325"/>
                </a:lnTo>
                <a:lnTo>
                  <a:pt x="132" y="280"/>
                </a:lnTo>
                <a:lnTo>
                  <a:pt x="129" y="275"/>
                </a:lnTo>
                <a:lnTo>
                  <a:pt x="128" y="270"/>
                </a:lnTo>
                <a:lnTo>
                  <a:pt x="129" y="266"/>
                </a:lnTo>
                <a:lnTo>
                  <a:pt x="132" y="262"/>
                </a:lnTo>
                <a:lnTo>
                  <a:pt x="136" y="260"/>
                </a:lnTo>
                <a:lnTo>
                  <a:pt x="140" y="259"/>
                </a:lnTo>
                <a:lnTo>
                  <a:pt x="145" y="260"/>
                </a:lnTo>
                <a:lnTo>
                  <a:pt x="149" y="262"/>
                </a:lnTo>
                <a:lnTo>
                  <a:pt x="186" y="299"/>
                </a:lnTo>
                <a:lnTo>
                  <a:pt x="253" y="232"/>
                </a:lnTo>
                <a:lnTo>
                  <a:pt x="258" y="230"/>
                </a:lnTo>
                <a:lnTo>
                  <a:pt x="262" y="229"/>
                </a:lnTo>
                <a:lnTo>
                  <a:pt x="267" y="230"/>
                </a:lnTo>
                <a:lnTo>
                  <a:pt x="271" y="232"/>
                </a:lnTo>
                <a:lnTo>
                  <a:pt x="273" y="236"/>
                </a:lnTo>
                <a:lnTo>
                  <a:pt x="274" y="240"/>
                </a:lnTo>
                <a:lnTo>
                  <a:pt x="273" y="245"/>
                </a:lnTo>
                <a:lnTo>
                  <a:pt x="271" y="249"/>
                </a:lnTo>
                <a:close/>
                <a:moveTo>
                  <a:pt x="271" y="386"/>
                </a:moveTo>
                <a:lnTo>
                  <a:pt x="194" y="461"/>
                </a:lnTo>
                <a:lnTo>
                  <a:pt x="190" y="464"/>
                </a:lnTo>
                <a:lnTo>
                  <a:pt x="186" y="465"/>
                </a:lnTo>
                <a:lnTo>
                  <a:pt x="181" y="464"/>
                </a:lnTo>
                <a:lnTo>
                  <a:pt x="178" y="461"/>
                </a:lnTo>
                <a:lnTo>
                  <a:pt x="132" y="415"/>
                </a:lnTo>
                <a:lnTo>
                  <a:pt x="129" y="411"/>
                </a:lnTo>
                <a:lnTo>
                  <a:pt x="128" y="407"/>
                </a:lnTo>
                <a:lnTo>
                  <a:pt x="129" y="403"/>
                </a:lnTo>
                <a:lnTo>
                  <a:pt x="132" y="399"/>
                </a:lnTo>
                <a:lnTo>
                  <a:pt x="136" y="396"/>
                </a:lnTo>
                <a:lnTo>
                  <a:pt x="140" y="395"/>
                </a:lnTo>
                <a:lnTo>
                  <a:pt x="145" y="396"/>
                </a:lnTo>
                <a:lnTo>
                  <a:pt x="149" y="399"/>
                </a:lnTo>
                <a:lnTo>
                  <a:pt x="186" y="436"/>
                </a:lnTo>
                <a:lnTo>
                  <a:pt x="253" y="368"/>
                </a:lnTo>
                <a:lnTo>
                  <a:pt x="258" y="365"/>
                </a:lnTo>
                <a:lnTo>
                  <a:pt x="262" y="365"/>
                </a:lnTo>
                <a:lnTo>
                  <a:pt x="267" y="365"/>
                </a:lnTo>
                <a:lnTo>
                  <a:pt x="271" y="368"/>
                </a:lnTo>
                <a:lnTo>
                  <a:pt x="273" y="372"/>
                </a:lnTo>
                <a:lnTo>
                  <a:pt x="274" y="376"/>
                </a:lnTo>
                <a:lnTo>
                  <a:pt x="273" y="381"/>
                </a:lnTo>
                <a:lnTo>
                  <a:pt x="271" y="386"/>
                </a:lnTo>
                <a:close/>
                <a:moveTo>
                  <a:pt x="271" y="522"/>
                </a:moveTo>
                <a:lnTo>
                  <a:pt x="194" y="599"/>
                </a:lnTo>
                <a:lnTo>
                  <a:pt x="190" y="601"/>
                </a:lnTo>
                <a:lnTo>
                  <a:pt x="186" y="602"/>
                </a:lnTo>
                <a:lnTo>
                  <a:pt x="181" y="601"/>
                </a:lnTo>
                <a:lnTo>
                  <a:pt x="178" y="599"/>
                </a:lnTo>
                <a:lnTo>
                  <a:pt x="132" y="553"/>
                </a:lnTo>
                <a:lnTo>
                  <a:pt x="129" y="549"/>
                </a:lnTo>
                <a:lnTo>
                  <a:pt x="128" y="545"/>
                </a:lnTo>
                <a:lnTo>
                  <a:pt x="129" y="540"/>
                </a:lnTo>
                <a:lnTo>
                  <a:pt x="132" y="535"/>
                </a:lnTo>
                <a:lnTo>
                  <a:pt x="136" y="533"/>
                </a:lnTo>
                <a:lnTo>
                  <a:pt x="140" y="532"/>
                </a:lnTo>
                <a:lnTo>
                  <a:pt x="145" y="533"/>
                </a:lnTo>
                <a:lnTo>
                  <a:pt x="149" y="535"/>
                </a:lnTo>
                <a:lnTo>
                  <a:pt x="186" y="572"/>
                </a:lnTo>
                <a:lnTo>
                  <a:pt x="253" y="505"/>
                </a:lnTo>
                <a:lnTo>
                  <a:pt x="258" y="502"/>
                </a:lnTo>
                <a:lnTo>
                  <a:pt x="262" y="501"/>
                </a:lnTo>
                <a:lnTo>
                  <a:pt x="267" y="502"/>
                </a:lnTo>
                <a:lnTo>
                  <a:pt x="271" y="505"/>
                </a:lnTo>
                <a:lnTo>
                  <a:pt x="273" y="509"/>
                </a:lnTo>
                <a:lnTo>
                  <a:pt x="274" y="513"/>
                </a:lnTo>
                <a:lnTo>
                  <a:pt x="273" y="518"/>
                </a:lnTo>
                <a:lnTo>
                  <a:pt x="271" y="52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1"/>
                </a:lnTo>
                <a:lnTo>
                  <a:pt x="349" y="0"/>
                </a:lnTo>
                <a:lnTo>
                  <a:pt x="12" y="0"/>
                </a:lnTo>
                <a:lnTo>
                  <a:pt x="7" y="1"/>
                </a:lnTo>
                <a:lnTo>
                  <a:pt x="4" y="3"/>
                </a:lnTo>
                <a:lnTo>
                  <a:pt x="1" y="7"/>
                </a:lnTo>
                <a:lnTo>
                  <a:pt x="0" y="12"/>
                </a:lnTo>
                <a:lnTo>
                  <a:pt x="0" y="711"/>
                </a:lnTo>
                <a:lnTo>
                  <a:pt x="1" y="715"/>
                </a:lnTo>
                <a:lnTo>
                  <a:pt x="4" y="719"/>
                </a:lnTo>
                <a:lnTo>
                  <a:pt x="7" y="721"/>
                </a:lnTo>
                <a:lnTo>
                  <a:pt x="12" y="722"/>
                </a:lnTo>
                <a:lnTo>
                  <a:pt x="542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1"/>
                </a:lnTo>
                <a:lnTo>
                  <a:pt x="553" y="205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63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8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80FB-1D32-45C3-B02C-88350595D191}"/>
              </a:ext>
            </a:extLst>
          </p:cNvPr>
          <p:cNvGrpSpPr/>
          <p:nvPr/>
        </p:nvGrpSpPr>
        <p:grpSpPr>
          <a:xfrm>
            <a:off x="7469384" y="2272309"/>
            <a:ext cx="3426157" cy="910754"/>
            <a:chOff x="7469384" y="2329188"/>
            <a:chExt cx="3426157" cy="91075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52D862-413C-4F62-8F46-12A77EC293FB}"/>
                </a:ext>
              </a:extLst>
            </p:cNvPr>
            <p:cNvSpPr txBox="1"/>
            <p:nvPr/>
          </p:nvSpPr>
          <p:spPr>
            <a:xfrm>
              <a:off x="7469384" y="2593611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A20B307-1425-4515-94BE-1DC3367D9B55}"/>
                </a:ext>
              </a:extLst>
            </p:cNvPr>
            <p:cNvSpPr txBox="1"/>
            <p:nvPr/>
          </p:nvSpPr>
          <p:spPr>
            <a:xfrm>
              <a:off x="7469385" y="2329188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1">
                      <a:lumMod val="5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57" name="Chart 56">
            <a:extLst>
              <a:ext uri="{FF2B5EF4-FFF2-40B4-BE49-F238E27FC236}">
                <a16:creationId xmlns:a16="http://schemas.microsoft.com/office/drawing/2014/main" id="{F0F11D57-9BDA-4C03-8DC2-D33A21A1AC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1507949"/>
              </p:ext>
            </p:extLst>
          </p:nvPr>
        </p:nvGraphicFramePr>
        <p:xfrm>
          <a:off x="5958441" y="2029630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1" name="Oval 60">
            <a:extLst>
              <a:ext uri="{FF2B5EF4-FFF2-40B4-BE49-F238E27FC236}">
                <a16:creationId xmlns:a16="http://schemas.microsoft.com/office/drawing/2014/main" id="{D5D6E24F-CD52-4DD9-B35D-2F3E42B1B203}"/>
              </a:ext>
            </a:extLst>
          </p:cNvPr>
          <p:cNvSpPr/>
          <p:nvPr/>
        </p:nvSpPr>
        <p:spPr>
          <a:xfrm>
            <a:off x="6360011" y="2292873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629C6-A6CC-4EC7-BB17-BF0B7905E5E8}"/>
              </a:ext>
            </a:extLst>
          </p:cNvPr>
          <p:cNvSpPr txBox="1"/>
          <p:nvPr/>
        </p:nvSpPr>
        <p:spPr>
          <a:xfrm>
            <a:off x="6447409" y="2569792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1">
                    <a:lumMod val="75000"/>
                  </a:schemeClr>
                </a:solidFill>
              </a:rPr>
              <a:t>75%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0CA5C97-5276-4EE3-B2DD-4941858DF8D4}"/>
              </a:ext>
            </a:extLst>
          </p:cNvPr>
          <p:cNvGrpSpPr/>
          <p:nvPr/>
        </p:nvGrpSpPr>
        <p:grpSpPr>
          <a:xfrm>
            <a:off x="7469384" y="3674940"/>
            <a:ext cx="3426157" cy="919222"/>
            <a:chOff x="7469384" y="3731362"/>
            <a:chExt cx="3426157" cy="919222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C7CC528-67A6-44AD-A70E-9026ADB64B71}"/>
                </a:ext>
              </a:extLst>
            </p:cNvPr>
            <p:cNvSpPr txBox="1"/>
            <p:nvPr/>
          </p:nvSpPr>
          <p:spPr>
            <a:xfrm>
              <a:off x="7469384" y="4004253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6227773-8030-484E-BF53-BDDACA671749}"/>
                </a:ext>
              </a:extLst>
            </p:cNvPr>
            <p:cNvSpPr txBox="1"/>
            <p:nvPr/>
          </p:nvSpPr>
          <p:spPr>
            <a:xfrm>
              <a:off x="7469385" y="3731362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3">
                      <a:lumMod val="40000"/>
                      <a:lumOff val="6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79" name="Chart 78">
            <a:extLst>
              <a:ext uri="{FF2B5EF4-FFF2-40B4-BE49-F238E27FC236}">
                <a16:creationId xmlns:a16="http://schemas.microsoft.com/office/drawing/2014/main" id="{B4D63E8C-D462-411D-89C7-1190F7315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8266602"/>
              </p:ext>
            </p:extLst>
          </p:nvPr>
        </p:nvGraphicFramePr>
        <p:xfrm>
          <a:off x="5958441" y="3440272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0" name="Oval 79">
            <a:extLst>
              <a:ext uri="{FF2B5EF4-FFF2-40B4-BE49-F238E27FC236}">
                <a16:creationId xmlns:a16="http://schemas.microsoft.com/office/drawing/2014/main" id="{2C4D988A-58D7-44D2-8499-5D0849CFE20D}"/>
              </a:ext>
            </a:extLst>
          </p:cNvPr>
          <p:cNvSpPr/>
          <p:nvPr/>
        </p:nvSpPr>
        <p:spPr>
          <a:xfrm>
            <a:off x="6360011" y="3703515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BB2386B-E258-4FD1-B89B-BC7A15FD396A}"/>
              </a:ext>
            </a:extLst>
          </p:cNvPr>
          <p:cNvSpPr txBox="1"/>
          <p:nvPr/>
        </p:nvSpPr>
        <p:spPr>
          <a:xfrm>
            <a:off x="6447409" y="3980434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3">
                    <a:lumMod val="20000"/>
                    <a:lumOff val="80000"/>
                  </a:schemeClr>
                </a:solidFill>
              </a:rPr>
              <a:t>50%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0C3EA78-0262-43CC-97FB-7233D055921D}"/>
              </a:ext>
            </a:extLst>
          </p:cNvPr>
          <p:cNvGrpSpPr/>
          <p:nvPr/>
        </p:nvGrpSpPr>
        <p:grpSpPr>
          <a:xfrm>
            <a:off x="7469384" y="5093817"/>
            <a:ext cx="3426157" cy="902287"/>
            <a:chOff x="7469384" y="5158936"/>
            <a:chExt cx="3426157" cy="902287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7064592-F3AC-48D4-BAD5-2DB6EFE954F4}"/>
                </a:ext>
              </a:extLst>
            </p:cNvPr>
            <p:cNvSpPr txBox="1"/>
            <p:nvPr/>
          </p:nvSpPr>
          <p:spPr>
            <a:xfrm>
              <a:off x="7469384" y="5414892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/>
                <a:t>Lorem ipsum dolor sit </a:t>
              </a:r>
              <a:r>
                <a:rPr lang="en-US" err="1"/>
                <a:t>amet</a:t>
              </a:r>
              <a:r>
                <a:rPr lang="en-US"/>
                <a:t>, </a:t>
              </a:r>
              <a:r>
                <a:rPr lang="en-US" err="1"/>
                <a:t>consectetur</a:t>
              </a:r>
              <a:r>
                <a:rPr lang="en-US"/>
                <a:t> </a:t>
              </a:r>
              <a:r>
                <a:rPr lang="en-US" err="1"/>
                <a:t>adipiscing</a:t>
              </a:r>
              <a:r>
                <a:rPr lang="en-US"/>
                <a:t> </a:t>
              </a:r>
              <a:r>
                <a:rPr lang="en-US" err="1"/>
                <a:t>elit</a:t>
              </a:r>
              <a:r>
                <a:rPr lang="en-US"/>
                <a:t>. </a:t>
              </a:r>
              <a:r>
                <a:rPr lang="en-US" err="1"/>
                <a:t>Mauris</a:t>
              </a:r>
              <a:r>
                <a:rPr lang="en-US"/>
                <a:t> </a:t>
              </a:r>
              <a:r>
                <a:rPr lang="en-US" err="1"/>
                <a:t>tincidunt</a:t>
              </a:r>
              <a:r>
                <a:rPr lang="en-US"/>
                <a:t> maximus </a:t>
              </a:r>
              <a:r>
                <a:rPr lang="en-US" err="1"/>
                <a:t>justo</a:t>
              </a:r>
              <a:r>
                <a:rPr lang="en-US"/>
                <a:t> et </a:t>
              </a:r>
              <a:r>
                <a:rPr lang="en-US" err="1"/>
                <a:t>accumsan</a:t>
              </a:r>
              <a:r>
                <a:rPr lang="en-US"/>
                <a:t>. 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8EFAF5A3-A7A4-4F8D-B073-F6087CA26D0A}"/>
                </a:ext>
              </a:extLst>
            </p:cNvPr>
            <p:cNvSpPr txBox="1"/>
            <p:nvPr/>
          </p:nvSpPr>
          <p:spPr>
            <a:xfrm>
              <a:off x="7469384" y="5158936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3">
                      <a:lumMod val="60000"/>
                      <a:lumOff val="4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87" name="Chart 86">
            <a:extLst>
              <a:ext uri="{FF2B5EF4-FFF2-40B4-BE49-F238E27FC236}">
                <a16:creationId xmlns:a16="http://schemas.microsoft.com/office/drawing/2014/main" id="{D5EF5671-A69B-4DCE-B744-04ED7E4078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1221321"/>
              </p:ext>
            </p:extLst>
          </p:nvPr>
        </p:nvGraphicFramePr>
        <p:xfrm>
          <a:off x="5958441" y="4850911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8" name="Oval 87">
            <a:extLst>
              <a:ext uri="{FF2B5EF4-FFF2-40B4-BE49-F238E27FC236}">
                <a16:creationId xmlns:a16="http://schemas.microsoft.com/office/drawing/2014/main" id="{60AFEF6C-30F8-457A-86B2-EAC1746A7B4A}"/>
              </a:ext>
            </a:extLst>
          </p:cNvPr>
          <p:cNvSpPr/>
          <p:nvPr/>
        </p:nvSpPr>
        <p:spPr>
          <a:xfrm>
            <a:off x="6360011" y="5114154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CD39130-9C5C-4315-BA86-FED6EFBADB1D}"/>
              </a:ext>
            </a:extLst>
          </p:cNvPr>
          <p:cNvSpPr txBox="1"/>
          <p:nvPr/>
        </p:nvSpPr>
        <p:spPr>
          <a:xfrm>
            <a:off x="6447409" y="5391073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3">
                    <a:lumMod val="40000"/>
                    <a:lumOff val="60000"/>
                  </a:schemeClr>
                </a:solidFill>
              </a:rPr>
              <a:t>45%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5E1CFE7-506E-462C-9E03-A5C1CFA4953F}"/>
              </a:ext>
            </a:extLst>
          </p:cNvPr>
          <p:cNvCxnSpPr/>
          <p:nvPr/>
        </p:nvCxnSpPr>
        <p:spPr>
          <a:xfrm>
            <a:off x="6360011" y="3429001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20CD3299-E7BA-4828-991C-4669B8F22AC5}"/>
              </a:ext>
            </a:extLst>
          </p:cNvPr>
          <p:cNvCxnSpPr/>
          <p:nvPr/>
        </p:nvCxnSpPr>
        <p:spPr>
          <a:xfrm>
            <a:off x="6360011" y="4839642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D6B2DF-814F-4D81-9049-E8ECD36D8FFE}"/>
              </a:ext>
            </a:extLst>
          </p:cNvPr>
          <p:cNvGrpSpPr/>
          <p:nvPr/>
        </p:nvGrpSpPr>
        <p:grpSpPr>
          <a:xfrm>
            <a:off x="7469384" y="867928"/>
            <a:ext cx="3426157" cy="902287"/>
            <a:chOff x="7469384" y="927014"/>
            <a:chExt cx="3426157" cy="902287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696692B-5A3B-4F08-8DD7-D2980E951EA7}"/>
                </a:ext>
              </a:extLst>
            </p:cNvPr>
            <p:cNvSpPr txBox="1"/>
            <p:nvPr/>
          </p:nvSpPr>
          <p:spPr>
            <a:xfrm>
              <a:off x="7469384" y="1182970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algn="just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  <a:r>
                <a:rPr lang="en-US" sz="1400" err="1"/>
                <a:t>Mauris</a:t>
              </a:r>
              <a:r>
                <a:rPr lang="en-US" sz="1400"/>
                <a:t> </a:t>
              </a:r>
              <a:r>
                <a:rPr lang="en-US" sz="1400" err="1"/>
                <a:t>tincidunt</a:t>
              </a:r>
              <a:r>
                <a:rPr lang="en-US" sz="1400"/>
                <a:t> maximus </a:t>
              </a:r>
              <a:r>
                <a:rPr lang="en-US" sz="1400" err="1"/>
                <a:t>justo</a:t>
              </a:r>
              <a:r>
                <a:rPr lang="en-US" sz="1400"/>
                <a:t> et </a:t>
              </a:r>
              <a:r>
                <a:rPr lang="en-US" sz="1400" err="1"/>
                <a:t>accumsan</a:t>
              </a:r>
              <a:r>
                <a:rPr lang="en-US" sz="1400"/>
                <a:t>. 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9553626-3F0B-42E2-ACDA-F8358EB51048}"/>
                </a:ext>
              </a:extLst>
            </p:cNvPr>
            <p:cNvSpPr txBox="1"/>
            <p:nvPr/>
          </p:nvSpPr>
          <p:spPr>
            <a:xfrm>
              <a:off x="7469384" y="927014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>
                  <a:solidFill>
                    <a:schemeClr val="accent1">
                      <a:lumMod val="9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98" name="Chart 97">
            <a:extLst>
              <a:ext uri="{FF2B5EF4-FFF2-40B4-BE49-F238E27FC236}">
                <a16:creationId xmlns:a16="http://schemas.microsoft.com/office/drawing/2014/main" id="{DFE4BDAA-D55C-40C9-B4A7-5A0607F362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0584083"/>
              </p:ext>
            </p:extLst>
          </p:nvPr>
        </p:nvGraphicFramePr>
        <p:xfrm>
          <a:off x="5958441" y="618989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9" name="Oval 98">
            <a:extLst>
              <a:ext uri="{FF2B5EF4-FFF2-40B4-BE49-F238E27FC236}">
                <a16:creationId xmlns:a16="http://schemas.microsoft.com/office/drawing/2014/main" id="{77D79D79-A039-4CEF-9DAC-8F54A3CCF24C}"/>
              </a:ext>
            </a:extLst>
          </p:cNvPr>
          <p:cNvSpPr/>
          <p:nvPr/>
        </p:nvSpPr>
        <p:spPr>
          <a:xfrm>
            <a:off x="6360011" y="882232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25AE7A-A937-40CC-A189-368752956D2F}"/>
              </a:ext>
            </a:extLst>
          </p:cNvPr>
          <p:cNvSpPr txBox="1"/>
          <p:nvPr/>
        </p:nvSpPr>
        <p:spPr>
          <a:xfrm>
            <a:off x="6447409" y="1159151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>
                <a:solidFill>
                  <a:schemeClr val="accent1">
                    <a:lumMod val="90000"/>
                  </a:schemeClr>
                </a:solidFill>
              </a:rPr>
              <a:t>85%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7189A94C-8699-4CA0-A2B5-4377566E2EF8}"/>
              </a:ext>
            </a:extLst>
          </p:cNvPr>
          <p:cNvCxnSpPr/>
          <p:nvPr/>
        </p:nvCxnSpPr>
        <p:spPr>
          <a:xfrm>
            <a:off x="6360011" y="2018360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779478" y="3366141"/>
            <a:ext cx="4405312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>
                <a:latin typeface="+mj-lt"/>
              </a:rPr>
              <a:t>CSR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7EB124-CE7C-4645-B84D-B125C8F3F54C}"/>
              </a:ext>
            </a:extLst>
          </p:cNvPr>
          <p:cNvSpPr/>
          <p:nvPr/>
        </p:nvSpPr>
        <p:spPr>
          <a:xfrm>
            <a:off x="779478" y="3984846"/>
            <a:ext cx="4912459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solidFill>
                  <a:srgbClr val="000000"/>
                </a:solidFill>
              </a:rPr>
              <a:t>Lorem ipsum dolor sit </a:t>
            </a:r>
            <a:r>
              <a:rPr lang="en-US" sz="1600" err="1">
                <a:solidFill>
                  <a:srgbClr val="000000"/>
                </a:solidFill>
              </a:rPr>
              <a:t>amet</a:t>
            </a:r>
            <a:r>
              <a:rPr lang="en-US" sz="1600">
                <a:solidFill>
                  <a:srgbClr val="000000"/>
                </a:solidFill>
              </a:rPr>
              <a:t>, </a:t>
            </a:r>
            <a:r>
              <a:rPr lang="en-US" sz="1600" err="1">
                <a:solidFill>
                  <a:srgbClr val="000000"/>
                </a:solidFill>
              </a:rPr>
              <a:t>consectetur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adipiscing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elit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Mauris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tincidunt</a:t>
            </a:r>
            <a:r>
              <a:rPr lang="en-US" sz="1600">
                <a:solidFill>
                  <a:srgbClr val="000000"/>
                </a:solidFill>
              </a:rPr>
              <a:t> maximus </a:t>
            </a:r>
            <a:r>
              <a:rPr lang="en-US" sz="1600" err="1">
                <a:solidFill>
                  <a:srgbClr val="000000"/>
                </a:solidFill>
              </a:rPr>
              <a:t>justo</a:t>
            </a:r>
            <a:r>
              <a:rPr lang="en-US" sz="1600">
                <a:solidFill>
                  <a:srgbClr val="000000"/>
                </a:solidFill>
              </a:rPr>
              <a:t> et </a:t>
            </a:r>
            <a:r>
              <a:rPr lang="en-US" sz="1600" err="1">
                <a:solidFill>
                  <a:srgbClr val="000000"/>
                </a:solidFill>
              </a:rPr>
              <a:t>accumsan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Vivamus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elementum</a:t>
            </a:r>
            <a:r>
              <a:rPr lang="en-US" sz="1600">
                <a:solidFill>
                  <a:srgbClr val="000000"/>
                </a:solidFill>
              </a:rPr>
              <a:t> ex, fermentum pharetra ex. </a:t>
            </a:r>
            <a:r>
              <a:rPr lang="en-US" sz="1600" err="1">
                <a:solidFill>
                  <a:srgbClr val="000000"/>
                </a:solidFill>
              </a:rPr>
              <a:t>Pellentesque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fringilla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erat</a:t>
            </a:r>
            <a:r>
              <a:rPr lang="en-US" sz="1600">
                <a:solidFill>
                  <a:srgbClr val="000000"/>
                </a:solidFill>
              </a:rPr>
              <a:t> a </a:t>
            </a:r>
            <a:r>
              <a:rPr lang="en-US" sz="1600" err="1">
                <a:solidFill>
                  <a:srgbClr val="000000"/>
                </a:solidFill>
              </a:rPr>
              <a:t>sagittis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varius</a:t>
            </a:r>
            <a:r>
              <a:rPr lang="en-US" sz="1600">
                <a:solidFill>
                  <a:srgbClr val="000000"/>
                </a:solidFill>
              </a:rPr>
              <a:t>. Nam sit </a:t>
            </a:r>
            <a:r>
              <a:rPr lang="en-US" sz="1600" err="1">
                <a:solidFill>
                  <a:srgbClr val="000000"/>
                </a:solidFill>
              </a:rPr>
              <a:t>amet</a:t>
            </a:r>
            <a:r>
              <a:rPr lang="en-US" sz="1600">
                <a:solidFill>
                  <a:srgbClr val="000000"/>
                </a:solidFill>
              </a:rPr>
              <a:t> ante vel lorem </a:t>
            </a:r>
            <a:r>
              <a:rPr lang="en-US" sz="1600" err="1">
                <a:solidFill>
                  <a:srgbClr val="000000"/>
                </a:solidFill>
              </a:rPr>
              <a:t>consectetur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aliquam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Pellentesque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iaculis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diam id </a:t>
            </a:r>
            <a:r>
              <a:rPr lang="en-US" sz="1600" err="1">
                <a:solidFill>
                  <a:srgbClr val="000000"/>
                </a:solidFill>
              </a:rPr>
              <a:t>mattis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Etiam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ultricies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tortor</a:t>
            </a:r>
            <a:r>
              <a:rPr lang="en-US" sz="1600">
                <a:solidFill>
                  <a:srgbClr val="000000"/>
                </a:solidFill>
              </a:rPr>
              <a:t> non ipsum </a:t>
            </a:r>
            <a:r>
              <a:rPr lang="en-US" sz="1600" err="1">
                <a:solidFill>
                  <a:srgbClr val="000000"/>
                </a:solidFill>
              </a:rPr>
              <a:t>malesuada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hendrerit</a:t>
            </a:r>
            <a:r>
              <a:rPr lang="en-US" sz="1600">
                <a:solidFill>
                  <a:srgbClr val="000000"/>
                </a:solidFill>
              </a:rPr>
              <a:t>. </a:t>
            </a:r>
            <a:r>
              <a:rPr lang="en-US" sz="1600" err="1">
                <a:solidFill>
                  <a:srgbClr val="000000"/>
                </a:solidFill>
              </a:rPr>
              <a:t>Aliquam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facilisis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commodo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eros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nec</a:t>
            </a:r>
            <a:r>
              <a:rPr lang="en-US" sz="1600">
                <a:solidFill>
                  <a:srgbClr val="000000"/>
                </a:solidFill>
              </a:rPr>
              <a:t> </a:t>
            </a:r>
            <a:r>
              <a:rPr lang="en-US" sz="1600" err="1">
                <a:solidFill>
                  <a:srgbClr val="000000"/>
                </a:solidFill>
              </a:rPr>
              <a:t>finibus</a:t>
            </a:r>
            <a:r>
              <a:rPr lang="en-US" sz="1600">
                <a:solidFill>
                  <a:srgbClr val="000000"/>
                </a:solidFill>
              </a:rPr>
              <a:t>. </a:t>
            </a:r>
            <a:endParaRPr lang="en-US" sz="16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326F3-7210-4070-8501-BDFE478314E2}"/>
              </a:ext>
            </a:extLst>
          </p:cNvPr>
          <p:cNvGrpSpPr/>
          <p:nvPr/>
        </p:nvGrpSpPr>
        <p:grpSpPr>
          <a:xfrm>
            <a:off x="779478" y="1149606"/>
            <a:ext cx="2886583" cy="2151828"/>
            <a:chOff x="694817" y="1114149"/>
            <a:chExt cx="2886583" cy="2151828"/>
          </a:xfrm>
        </p:grpSpPr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B535FBE3-3CEA-48E1-9A73-21021F8C8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189" t="2494" r="38510" b="4521"/>
            <a:stretch>
              <a:fillRect/>
            </a:stretch>
          </p:blipFill>
          <p:spPr>
            <a:xfrm>
              <a:off x="694817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AFA2DF01-8A41-421C-A104-B7A68F237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4518" t="2494" r="15181" b="4521"/>
            <a:stretch/>
          </p:blipFill>
          <p:spPr>
            <a:xfrm>
              <a:off x="1590005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sp>
          <p:nvSpPr>
            <p:cNvPr id="124" name="Diamond 123">
              <a:extLst>
                <a:ext uri="{FF2B5EF4-FFF2-40B4-BE49-F238E27FC236}">
                  <a16:creationId xmlns:a16="http://schemas.microsoft.com/office/drawing/2014/main" id="{F65DA0DE-E03D-4C8B-9954-A8D440E6DFFD}"/>
                </a:ext>
              </a:extLst>
            </p:cNvPr>
            <p:cNvSpPr/>
            <p:nvPr/>
          </p:nvSpPr>
          <p:spPr>
            <a:xfrm>
              <a:off x="1070238" y="1130237"/>
              <a:ext cx="2135740" cy="213574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5" name="Freeform 3886">
            <a:extLst>
              <a:ext uri="{FF2B5EF4-FFF2-40B4-BE49-F238E27FC236}">
                <a16:creationId xmlns:a16="http://schemas.microsoft.com/office/drawing/2014/main" id="{2FA6C4BF-689E-4194-B64E-5F151EF1A5CF}"/>
              </a:ext>
            </a:extLst>
          </p:cNvPr>
          <p:cNvSpPr>
            <a:spLocks noEditPoints="1"/>
          </p:cNvSpPr>
          <p:nvPr/>
        </p:nvSpPr>
        <p:spPr bwMode="auto">
          <a:xfrm>
            <a:off x="1979627" y="1983722"/>
            <a:ext cx="486284" cy="483596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10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14-May-20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9</a:t>
            </a:fld>
            <a:endParaRPr lang="en-US"/>
          </a:p>
        </p:txBody>
      </p:sp>
      <p:sp>
        <p:nvSpPr>
          <p:cNvPr id="32" name="Oval 5">
            <a:extLst>
              <a:ext uri="{FF2B5EF4-FFF2-40B4-BE49-F238E27FC236}">
                <a16:creationId xmlns:a16="http://schemas.microsoft.com/office/drawing/2014/main" id="{D010925D-8279-41FE-B472-732F0063C0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4808" y="704850"/>
            <a:ext cx="796925" cy="796925"/>
          </a:xfrm>
          <a:prstGeom prst="ellipse">
            <a:avLst/>
          </a:pr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10">
            <a:extLst>
              <a:ext uri="{FF2B5EF4-FFF2-40B4-BE49-F238E27FC236}">
                <a16:creationId xmlns:a16="http://schemas.microsoft.com/office/drawing/2014/main" id="{187350AB-0B8F-43C6-8B82-1F6E0DF44BF3}"/>
              </a:ext>
            </a:extLst>
          </p:cNvPr>
          <p:cNvSpPr>
            <a:spLocks/>
          </p:cNvSpPr>
          <p:nvPr/>
        </p:nvSpPr>
        <p:spPr bwMode="auto">
          <a:xfrm>
            <a:off x="7191821" y="1063625"/>
            <a:ext cx="912813" cy="912812"/>
          </a:xfrm>
          <a:custGeom>
            <a:avLst/>
            <a:gdLst>
              <a:gd name="T0" fmla="*/ 366 w 510"/>
              <a:gd name="T1" fmla="*/ 62 h 510"/>
              <a:gd name="T2" fmla="*/ 448 w 510"/>
              <a:gd name="T3" fmla="*/ 367 h 510"/>
              <a:gd name="T4" fmla="*/ 143 w 510"/>
              <a:gd name="T5" fmla="*/ 448 h 510"/>
              <a:gd name="T6" fmla="*/ 61 w 510"/>
              <a:gd name="T7" fmla="*/ 143 h 510"/>
              <a:gd name="T8" fmla="*/ 366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366" y="62"/>
                </a:moveTo>
                <a:cubicBezTo>
                  <a:pt x="473" y="123"/>
                  <a:pt x="510" y="260"/>
                  <a:pt x="448" y="367"/>
                </a:cubicBezTo>
                <a:cubicBezTo>
                  <a:pt x="387" y="473"/>
                  <a:pt x="250" y="510"/>
                  <a:pt x="143" y="448"/>
                </a:cubicBezTo>
                <a:cubicBezTo>
                  <a:pt x="36" y="387"/>
                  <a:pt x="0" y="250"/>
                  <a:pt x="61" y="143"/>
                </a:cubicBezTo>
                <a:cubicBezTo>
                  <a:pt x="123" y="37"/>
                  <a:pt x="260" y="0"/>
                  <a:pt x="366" y="62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13">
            <a:extLst>
              <a:ext uri="{FF2B5EF4-FFF2-40B4-BE49-F238E27FC236}">
                <a16:creationId xmlns:a16="http://schemas.microsoft.com/office/drawing/2014/main" id="{5AAE9EF0-8A1F-4F5C-BDEB-98A9EC4BE1E7}"/>
              </a:ext>
            </a:extLst>
          </p:cNvPr>
          <p:cNvSpPr>
            <a:spLocks/>
          </p:cNvSpPr>
          <p:nvPr/>
        </p:nvSpPr>
        <p:spPr bwMode="auto">
          <a:xfrm>
            <a:off x="8331646" y="5311775"/>
            <a:ext cx="911225" cy="914400"/>
          </a:xfrm>
          <a:custGeom>
            <a:avLst/>
            <a:gdLst>
              <a:gd name="T0" fmla="*/ 448 w 510"/>
              <a:gd name="T1" fmla="*/ 367 h 511"/>
              <a:gd name="T2" fmla="*/ 143 w 510"/>
              <a:gd name="T3" fmla="*/ 449 h 511"/>
              <a:gd name="T4" fmla="*/ 61 w 510"/>
              <a:gd name="T5" fmla="*/ 144 h 511"/>
              <a:gd name="T6" fmla="*/ 366 w 510"/>
              <a:gd name="T7" fmla="*/ 62 h 511"/>
              <a:gd name="T8" fmla="*/ 448 w 510"/>
              <a:gd name="T9" fmla="*/ 367 h 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1">
                <a:moveTo>
                  <a:pt x="448" y="367"/>
                </a:moveTo>
                <a:cubicBezTo>
                  <a:pt x="386" y="474"/>
                  <a:pt x="250" y="511"/>
                  <a:pt x="143" y="449"/>
                </a:cubicBezTo>
                <a:cubicBezTo>
                  <a:pt x="36" y="387"/>
                  <a:pt x="0" y="251"/>
                  <a:pt x="61" y="144"/>
                </a:cubicBezTo>
                <a:cubicBezTo>
                  <a:pt x="123" y="37"/>
                  <a:pt x="259" y="0"/>
                  <a:pt x="366" y="62"/>
                </a:cubicBezTo>
                <a:cubicBezTo>
                  <a:pt x="473" y="124"/>
                  <a:pt x="510" y="260"/>
                  <a:pt x="448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ED3ED2-BE34-4603-A4CC-3F470F93BCA1}"/>
              </a:ext>
            </a:extLst>
          </p:cNvPr>
          <p:cNvGrpSpPr/>
          <p:nvPr/>
        </p:nvGrpSpPr>
        <p:grpSpPr>
          <a:xfrm>
            <a:off x="4353371" y="2797175"/>
            <a:ext cx="3481388" cy="2833688"/>
            <a:chOff x="4353371" y="2797175"/>
            <a:chExt cx="3481388" cy="2833688"/>
          </a:xfrm>
        </p:grpSpPr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5D1F1FAE-87B5-4561-80AF-C8D767306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9233" y="5208588"/>
              <a:ext cx="1166813" cy="422275"/>
            </a:xfrm>
            <a:custGeom>
              <a:avLst/>
              <a:gdLst>
                <a:gd name="T0" fmla="*/ 0 w 653"/>
                <a:gd name="T1" fmla="*/ 236 h 236"/>
                <a:gd name="T2" fmla="*/ 24 w 653"/>
                <a:gd name="T3" fmla="*/ 209 h 236"/>
                <a:gd name="T4" fmla="*/ 77 w 653"/>
                <a:gd name="T5" fmla="*/ 202 h 236"/>
                <a:gd name="T6" fmla="*/ 130 w 653"/>
                <a:gd name="T7" fmla="*/ 0 h 236"/>
                <a:gd name="T8" fmla="*/ 523 w 653"/>
                <a:gd name="T9" fmla="*/ 0 h 236"/>
                <a:gd name="T10" fmla="*/ 576 w 653"/>
                <a:gd name="T11" fmla="*/ 202 h 236"/>
                <a:gd name="T12" fmla="*/ 629 w 653"/>
                <a:gd name="T13" fmla="*/ 209 h 236"/>
                <a:gd name="T14" fmla="*/ 653 w 653"/>
                <a:gd name="T15" fmla="*/ 236 h 236"/>
                <a:gd name="T16" fmla="*/ 0 w 653"/>
                <a:gd name="T1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3" h="236">
                  <a:moveTo>
                    <a:pt x="0" y="236"/>
                  </a:moveTo>
                  <a:cubicBezTo>
                    <a:pt x="0" y="222"/>
                    <a:pt x="10" y="210"/>
                    <a:pt x="24" y="209"/>
                  </a:cubicBezTo>
                  <a:cubicBezTo>
                    <a:pt x="77" y="202"/>
                    <a:pt x="77" y="202"/>
                    <a:pt x="77" y="202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523" y="0"/>
                    <a:pt x="523" y="0"/>
                    <a:pt x="523" y="0"/>
                  </a:cubicBezTo>
                  <a:cubicBezTo>
                    <a:pt x="576" y="202"/>
                    <a:pt x="576" y="202"/>
                    <a:pt x="576" y="202"/>
                  </a:cubicBezTo>
                  <a:cubicBezTo>
                    <a:pt x="629" y="209"/>
                    <a:pt x="629" y="209"/>
                    <a:pt x="629" y="209"/>
                  </a:cubicBezTo>
                  <a:cubicBezTo>
                    <a:pt x="642" y="210"/>
                    <a:pt x="653" y="222"/>
                    <a:pt x="653" y="236"/>
                  </a:cubicBezTo>
                  <a:lnTo>
                    <a:pt x="0" y="236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52C77C7D-F509-4AA1-8B58-1EDF6BCE3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5133" y="5208588"/>
              <a:ext cx="735013" cy="60325"/>
            </a:xfrm>
            <a:custGeom>
              <a:avLst/>
              <a:gdLst>
                <a:gd name="T0" fmla="*/ 0 w 463"/>
                <a:gd name="T1" fmla="*/ 38 h 38"/>
                <a:gd name="T2" fmla="*/ 10 w 463"/>
                <a:gd name="T3" fmla="*/ 0 h 38"/>
                <a:gd name="T4" fmla="*/ 453 w 463"/>
                <a:gd name="T5" fmla="*/ 0 h 38"/>
                <a:gd name="T6" fmla="*/ 463 w 463"/>
                <a:gd name="T7" fmla="*/ 38 h 38"/>
                <a:gd name="T8" fmla="*/ 0 w 463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3" h="38">
                  <a:moveTo>
                    <a:pt x="0" y="38"/>
                  </a:moveTo>
                  <a:lnTo>
                    <a:pt x="10" y="0"/>
                  </a:lnTo>
                  <a:lnTo>
                    <a:pt x="453" y="0"/>
                  </a:lnTo>
                  <a:lnTo>
                    <a:pt x="463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8">
              <a:extLst>
                <a:ext uri="{FF2B5EF4-FFF2-40B4-BE49-F238E27FC236}">
                  <a16:creationId xmlns:a16="http://schemas.microsoft.com/office/drawing/2014/main" id="{5AC03838-F6BF-4F32-A927-67CFE9F14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2797175"/>
              <a:ext cx="3481388" cy="2109787"/>
            </a:xfrm>
            <a:custGeom>
              <a:avLst/>
              <a:gdLst>
                <a:gd name="T0" fmla="*/ 0 w 1948"/>
                <a:gd name="T1" fmla="*/ 1180 h 1180"/>
                <a:gd name="T2" fmla="*/ 0 w 1948"/>
                <a:gd name="T3" fmla="*/ 44 h 1180"/>
                <a:gd name="T4" fmla="*/ 44 w 1948"/>
                <a:gd name="T5" fmla="*/ 0 h 1180"/>
                <a:gd name="T6" fmla="*/ 1904 w 1948"/>
                <a:gd name="T7" fmla="*/ 0 h 1180"/>
                <a:gd name="T8" fmla="*/ 1948 w 1948"/>
                <a:gd name="T9" fmla="*/ 44 h 1180"/>
                <a:gd name="T10" fmla="*/ 1948 w 1948"/>
                <a:gd name="T11" fmla="*/ 1180 h 1180"/>
                <a:gd name="T12" fmla="*/ 0 w 1948"/>
                <a:gd name="T13" fmla="*/ 118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180">
                  <a:moveTo>
                    <a:pt x="0" y="118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1904" y="0"/>
                    <a:pt x="1904" y="0"/>
                    <a:pt x="1904" y="0"/>
                  </a:cubicBezTo>
                  <a:cubicBezTo>
                    <a:pt x="1928" y="0"/>
                    <a:pt x="1948" y="20"/>
                    <a:pt x="1948" y="44"/>
                  </a:cubicBezTo>
                  <a:cubicBezTo>
                    <a:pt x="1948" y="1180"/>
                    <a:pt x="1948" y="1180"/>
                    <a:pt x="1948" y="1180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rgbClr val="2D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9">
              <a:extLst>
                <a:ext uri="{FF2B5EF4-FFF2-40B4-BE49-F238E27FC236}">
                  <a16:creationId xmlns:a16="http://schemas.microsoft.com/office/drawing/2014/main" id="{1CF4F52F-FFFB-4331-A91E-D4B6E8B58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4906963"/>
              <a:ext cx="3481388" cy="312737"/>
            </a:xfrm>
            <a:custGeom>
              <a:avLst/>
              <a:gdLst>
                <a:gd name="T0" fmla="*/ 1904 w 1948"/>
                <a:gd name="T1" fmla="*/ 175 h 175"/>
                <a:gd name="T2" fmla="*/ 44 w 1948"/>
                <a:gd name="T3" fmla="*/ 175 h 175"/>
                <a:gd name="T4" fmla="*/ 0 w 1948"/>
                <a:gd name="T5" fmla="*/ 131 h 175"/>
                <a:gd name="T6" fmla="*/ 0 w 1948"/>
                <a:gd name="T7" fmla="*/ 0 h 175"/>
                <a:gd name="T8" fmla="*/ 1948 w 1948"/>
                <a:gd name="T9" fmla="*/ 0 h 175"/>
                <a:gd name="T10" fmla="*/ 1948 w 1948"/>
                <a:gd name="T11" fmla="*/ 131 h 175"/>
                <a:gd name="T12" fmla="*/ 1904 w 1948"/>
                <a:gd name="T13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75">
                  <a:moveTo>
                    <a:pt x="1904" y="175"/>
                  </a:moveTo>
                  <a:cubicBezTo>
                    <a:pt x="44" y="175"/>
                    <a:pt x="44" y="175"/>
                    <a:pt x="44" y="175"/>
                  </a:cubicBezTo>
                  <a:cubicBezTo>
                    <a:pt x="20" y="175"/>
                    <a:pt x="0" y="156"/>
                    <a:pt x="0" y="13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48" y="0"/>
                    <a:pt x="1948" y="0"/>
                    <a:pt x="1948" y="0"/>
                  </a:cubicBezTo>
                  <a:cubicBezTo>
                    <a:pt x="1948" y="131"/>
                    <a:pt x="1948" y="131"/>
                    <a:pt x="1948" y="131"/>
                  </a:cubicBezTo>
                  <a:cubicBezTo>
                    <a:pt x="1948" y="156"/>
                    <a:pt x="1928" y="175"/>
                    <a:pt x="1904" y="175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20">
              <a:extLst>
                <a:ext uri="{FF2B5EF4-FFF2-40B4-BE49-F238E27FC236}">
                  <a16:creationId xmlns:a16="http://schemas.microsoft.com/office/drawing/2014/main" id="{83A0FA64-872A-4D30-AEB2-D61B3DF1C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2935288"/>
              <a:ext cx="3263900" cy="18335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21">
              <a:extLst>
                <a:ext uri="{FF2B5EF4-FFF2-40B4-BE49-F238E27FC236}">
                  <a16:creationId xmlns:a16="http://schemas.microsoft.com/office/drawing/2014/main" id="{D8D212EF-3FB8-4740-93AF-A78B124B0D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4606925"/>
              <a:ext cx="3263900" cy="161925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22">
              <a:extLst>
                <a:ext uri="{FF2B5EF4-FFF2-40B4-BE49-F238E27FC236}">
                  <a16:creationId xmlns:a16="http://schemas.microsoft.com/office/drawing/2014/main" id="{E73C8D34-F1E5-4F15-BD2A-63116A6C38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8583" y="2992438"/>
              <a:ext cx="1350963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23">
              <a:extLst>
                <a:ext uri="{FF2B5EF4-FFF2-40B4-BE49-F238E27FC236}">
                  <a16:creationId xmlns:a16="http://schemas.microsoft.com/office/drawing/2014/main" id="{41A6F95B-A68A-45D3-95BB-446C9F86D6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3221" y="3108325"/>
              <a:ext cx="800100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24">
              <a:extLst>
                <a:ext uri="{FF2B5EF4-FFF2-40B4-BE49-F238E27FC236}">
                  <a16:creationId xmlns:a16="http://schemas.microsoft.com/office/drawing/2014/main" id="{57E79C71-F397-4D46-BBE6-D15450342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3758" y="3848100"/>
              <a:ext cx="411163" cy="6794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25">
              <a:extLst>
                <a:ext uri="{FF2B5EF4-FFF2-40B4-BE49-F238E27FC236}">
                  <a16:creationId xmlns:a16="http://schemas.microsoft.com/office/drawing/2014/main" id="{7A9062FE-3007-4E81-914B-E231BD9D8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3283" y="3276600"/>
              <a:ext cx="1408113" cy="52228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6">
              <a:extLst>
                <a:ext uri="{FF2B5EF4-FFF2-40B4-BE49-F238E27FC236}">
                  <a16:creationId xmlns:a16="http://schemas.microsoft.com/office/drawing/2014/main" id="{00CADF41-D949-4A48-84A3-FC1D8A3E2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4558" y="3489325"/>
              <a:ext cx="42863" cy="93662"/>
            </a:xfrm>
            <a:custGeom>
              <a:avLst/>
              <a:gdLst>
                <a:gd name="T0" fmla="*/ 1 w 24"/>
                <a:gd name="T1" fmla="*/ 6 h 53"/>
                <a:gd name="T2" fmla="*/ 2 w 24"/>
                <a:gd name="T3" fmla="*/ 2 h 53"/>
                <a:gd name="T4" fmla="*/ 6 w 24"/>
                <a:gd name="T5" fmla="*/ 2 h 53"/>
                <a:gd name="T6" fmla="*/ 23 w 24"/>
                <a:gd name="T7" fmla="*/ 25 h 53"/>
                <a:gd name="T8" fmla="*/ 24 w 24"/>
                <a:gd name="T9" fmla="*/ 25 h 53"/>
                <a:gd name="T10" fmla="*/ 24 w 24"/>
                <a:gd name="T11" fmla="*/ 25 h 53"/>
                <a:gd name="T12" fmla="*/ 24 w 24"/>
                <a:gd name="T13" fmla="*/ 25 h 53"/>
                <a:gd name="T14" fmla="*/ 24 w 24"/>
                <a:gd name="T15" fmla="*/ 25 h 53"/>
                <a:gd name="T16" fmla="*/ 24 w 24"/>
                <a:gd name="T17" fmla="*/ 26 h 53"/>
                <a:gd name="T18" fmla="*/ 24 w 24"/>
                <a:gd name="T19" fmla="*/ 26 h 53"/>
                <a:gd name="T20" fmla="*/ 24 w 24"/>
                <a:gd name="T21" fmla="*/ 26 h 53"/>
                <a:gd name="T22" fmla="*/ 24 w 24"/>
                <a:gd name="T23" fmla="*/ 26 h 53"/>
                <a:gd name="T24" fmla="*/ 24 w 24"/>
                <a:gd name="T25" fmla="*/ 26 h 53"/>
                <a:gd name="T26" fmla="*/ 24 w 24"/>
                <a:gd name="T27" fmla="*/ 27 h 53"/>
                <a:gd name="T28" fmla="*/ 24 w 24"/>
                <a:gd name="T29" fmla="*/ 27 h 53"/>
                <a:gd name="T30" fmla="*/ 24 w 24"/>
                <a:gd name="T31" fmla="*/ 27 h 53"/>
                <a:gd name="T32" fmla="*/ 24 w 24"/>
                <a:gd name="T33" fmla="*/ 27 h 53"/>
                <a:gd name="T34" fmla="*/ 24 w 24"/>
                <a:gd name="T35" fmla="*/ 27 h 53"/>
                <a:gd name="T36" fmla="*/ 24 w 24"/>
                <a:gd name="T37" fmla="*/ 27 h 53"/>
                <a:gd name="T38" fmla="*/ 24 w 24"/>
                <a:gd name="T39" fmla="*/ 27 h 53"/>
                <a:gd name="T40" fmla="*/ 24 w 24"/>
                <a:gd name="T41" fmla="*/ 27 h 53"/>
                <a:gd name="T42" fmla="*/ 24 w 24"/>
                <a:gd name="T43" fmla="*/ 27 h 53"/>
                <a:gd name="T44" fmla="*/ 24 w 24"/>
                <a:gd name="T45" fmla="*/ 27 h 53"/>
                <a:gd name="T46" fmla="*/ 24 w 24"/>
                <a:gd name="T47" fmla="*/ 28 h 53"/>
                <a:gd name="T48" fmla="*/ 24 w 24"/>
                <a:gd name="T49" fmla="*/ 28 h 53"/>
                <a:gd name="T50" fmla="*/ 24 w 24"/>
                <a:gd name="T51" fmla="*/ 28 h 53"/>
                <a:gd name="T52" fmla="*/ 24 w 24"/>
                <a:gd name="T53" fmla="*/ 28 h 53"/>
                <a:gd name="T54" fmla="*/ 24 w 24"/>
                <a:gd name="T55" fmla="*/ 28 h 53"/>
                <a:gd name="T56" fmla="*/ 24 w 24"/>
                <a:gd name="T57" fmla="*/ 29 h 53"/>
                <a:gd name="T58" fmla="*/ 24 w 24"/>
                <a:gd name="T59" fmla="*/ 29 h 53"/>
                <a:gd name="T60" fmla="*/ 24 w 24"/>
                <a:gd name="T61" fmla="*/ 29 h 53"/>
                <a:gd name="T62" fmla="*/ 24 w 24"/>
                <a:gd name="T63" fmla="*/ 29 h 53"/>
                <a:gd name="T64" fmla="*/ 23 w 24"/>
                <a:gd name="T65" fmla="*/ 29 h 53"/>
                <a:gd name="T66" fmla="*/ 6 w 24"/>
                <a:gd name="T67" fmla="*/ 52 h 53"/>
                <a:gd name="T68" fmla="*/ 2 w 24"/>
                <a:gd name="T69" fmla="*/ 52 h 53"/>
                <a:gd name="T70" fmla="*/ 1 w 24"/>
                <a:gd name="T71" fmla="*/ 48 h 53"/>
                <a:gd name="T72" fmla="*/ 17 w 24"/>
                <a:gd name="T73" fmla="*/ 27 h 53"/>
                <a:gd name="T74" fmla="*/ 1 w 24"/>
                <a:gd name="T75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" y="6"/>
                  </a:moveTo>
                  <a:cubicBezTo>
                    <a:pt x="0" y="5"/>
                    <a:pt x="0" y="3"/>
                    <a:pt x="2" y="2"/>
                  </a:cubicBezTo>
                  <a:cubicBezTo>
                    <a:pt x="3" y="0"/>
                    <a:pt x="5" y="1"/>
                    <a:pt x="6" y="2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9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5" y="53"/>
                    <a:pt x="3" y="53"/>
                    <a:pt x="2" y="52"/>
                  </a:cubicBezTo>
                  <a:cubicBezTo>
                    <a:pt x="0" y="51"/>
                    <a:pt x="0" y="49"/>
                    <a:pt x="1" y="48"/>
                  </a:cubicBezTo>
                  <a:cubicBezTo>
                    <a:pt x="17" y="27"/>
                    <a:pt x="17" y="27"/>
                    <a:pt x="17" y="27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7">
              <a:extLst>
                <a:ext uri="{FF2B5EF4-FFF2-40B4-BE49-F238E27FC236}">
                  <a16:creationId xmlns:a16="http://schemas.microsoft.com/office/drawing/2014/main" id="{6E074E8F-608A-4650-92BE-C8407A923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671" y="3489325"/>
              <a:ext cx="42863" cy="93662"/>
            </a:xfrm>
            <a:custGeom>
              <a:avLst/>
              <a:gdLst>
                <a:gd name="T0" fmla="*/ 17 w 24"/>
                <a:gd name="T1" fmla="*/ 2 h 53"/>
                <a:gd name="T2" fmla="*/ 22 w 24"/>
                <a:gd name="T3" fmla="*/ 2 h 53"/>
                <a:gd name="T4" fmla="*/ 23 w 24"/>
                <a:gd name="T5" fmla="*/ 6 h 53"/>
                <a:gd name="T6" fmla="*/ 7 w 24"/>
                <a:gd name="T7" fmla="*/ 27 h 53"/>
                <a:gd name="T8" fmla="*/ 23 w 24"/>
                <a:gd name="T9" fmla="*/ 48 h 53"/>
                <a:gd name="T10" fmla="*/ 22 w 24"/>
                <a:gd name="T11" fmla="*/ 52 h 53"/>
                <a:gd name="T12" fmla="*/ 17 w 24"/>
                <a:gd name="T13" fmla="*/ 52 h 53"/>
                <a:gd name="T14" fmla="*/ 0 w 24"/>
                <a:gd name="T15" fmla="*/ 29 h 53"/>
                <a:gd name="T16" fmla="*/ 0 w 24"/>
                <a:gd name="T17" fmla="*/ 29 h 53"/>
                <a:gd name="T18" fmla="*/ 0 w 24"/>
                <a:gd name="T19" fmla="*/ 29 h 53"/>
                <a:gd name="T20" fmla="*/ 0 w 24"/>
                <a:gd name="T21" fmla="*/ 29 h 53"/>
                <a:gd name="T22" fmla="*/ 0 w 24"/>
                <a:gd name="T23" fmla="*/ 29 h 53"/>
                <a:gd name="T24" fmla="*/ 0 w 24"/>
                <a:gd name="T25" fmla="*/ 28 h 53"/>
                <a:gd name="T26" fmla="*/ 0 w 24"/>
                <a:gd name="T27" fmla="*/ 28 h 53"/>
                <a:gd name="T28" fmla="*/ 0 w 24"/>
                <a:gd name="T29" fmla="*/ 28 h 53"/>
                <a:gd name="T30" fmla="*/ 0 w 24"/>
                <a:gd name="T31" fmla="*/ 28 h 53"/>
                <a:gd name="T32" fmla="*/ 0 w 24"/>
                <a:gd name="T33" fmla="*/ 28 h 53"/>
                <a:gd name="T34" fmla="*/ 0 w 24"/>
                <a:gd name="T35" fmla="*/ 27 h 53"/>
                <a:gd name="T36" fmla="*/ 0 w 24"/>
                <a:gd name="T37" fmla="*/ 27 h 53"/>
                <a:gd name="T38" fmla="*/ 0 w 24"/>
                <a:gd name="T39" fmla="*/ 27 h 53"/>
                <a:gd name="T40" fmla="*/ 0 w 24"/>
                <a:gd name="T41" fmla="*/ 27 h 53"/>
                <a:gd name="T42" fmla="*/ 0 w 24"/>
                <a:gd name="T43" fmla="*/ 27 h 53"/>
                <a:gd name="T44" fmla="*/ 0 w 24"/>
                <a:gd name="T45" fmla="*/ 27 h 53"/>
                <a:gd name="T46" fmla="*/ 0 w 24"/>
                <a:gd name="T47" fmla="*/ 27 h 53"/>
                <a:gd name="T48" fmla="*/ 0 w 24"/>
                <a:gd name="T49" fmla="*/ 27 h 53"/>
                <a:gd name="T50" fmla="*/ 0 w 24"/>
                <a:gd name="T51" fmla="*/ 27 h 53"/>
                <a:gd name="T52" fmla="*/ 0 w 24"/>
                <a:gd name="T53" fmla="*/ 27 h 53"/>
                <a:gd name="T54" fmla="*/ 0 w 24"/>
                <a:gd name="T55" fmla="*/ 26 h 53"/>
                <a:gd name="T56" fmla="*/ 0 w 24"/>
                <a:gd name="T57" fmla="*/ 26 h 53"/>
                <a:gd name="T58" fmla="*/ 0 w 24"/>
                <a:gd name="T59" fmla="*/ 26 h 53"/>
                <a:gd name="T60" fmla="*/ 0 w 24"/>
                <a:gd name="T61" fmla="*/ 26 h 53"/>
                <a:gd name="T62" fmla="*/ 0 w 24"/>
                <a:gd name="T63" fmla="*/ 26 h 53"/>
                <a:gd name="T64" fmla="*/ 0 w 24"/>
                <a:gd name="T65" fmla="*/ 25 h 53"/>
                <a:gd name="T66" fmla="*/ 0 w 24"/>
                <a:gd name="T67" fmla="*/ 25 h 53"/>
                <a:gd name="T68" fmla="*/ 0 w 24"/>
                <a:gd name="T69" fmla="*/ 25 h 53"/>
                <a:gd name="T70" fmla="*/ 0 w 24"/>
                <a:gd name="T71" fmla="*/ 25 h 53"/>
                <a:gd name="T72" fmla="*/ 0 w 24"/>
                <a:gd name="T73" fmla="*/ 25 h 53"/>
                <a:gd name="T74" fmla="*/ 17 w 24"/>
                <a:gd name="T75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7" y="2"/>
                  </a:moveTo>
                  <a:cubicBezTo>
                    <a:pt x="18" y="1"/>
                    <a:pt x="21" y="0"/>
                    <a:pt x="22" y="2"/>
                  </a:cubicBezTo>
                  <a:cubicBezTo>
                    <a:pt x="24" y="3"/>
                    <a:pt x="24" y="5"/>
                    <a:pt x="23" y="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4" y="49"/>
                    <a:pt x="24" y="51"/>
                    <a:pt x="22" y="52"/>
                  </a:cubicBezTo>
                  <a:cubicBezTo>
                    <a:pt x="21" y="53"/>
                    <a:pt x="18" y="53"/>
                    <a:pt x="17" y="5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17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 28">
              <a:extLst>
                <a:ext uri="{FF2B5EF4-FFF2-40B4-BE49-F238E27FC236}">
                  <a16:creationId xmlns:a16="http://schemas.microsoft.com/office/drawing/2014/main" id="{1B154F2F-9BD1-4C06-8057-FE8592F69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3848100"/>
              <a:ext cx="411163" cy="336550"/>
            </a:xfrm>
            <a:prstGeom prst="rect">
              <a:avLst/>
            </a:prstGeom>
            <a:solidFill>
              <a:srgbClr val="FEC7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29">
              <a:extLst>
                <a:ext uri="{FF2B5EF4-FFF2-40B4-BE49-F238E27FC236}">
                  <a16:creationId xmlns:a16="http://schemas.microsoft.com/office/drawing/2014/main" id="{11D19493-689F-4FE5-B587-EC3AA4680F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848100"/>
              <a:ext cx="898525" cy="3365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30">
              <a:extLst>
                <a:ext uri="{FF2B5EF4-FFF2-40B4-BE49-F238E27FC236}">
                  <a16:creationId xmlns:a16="http://schemas.microsoft.com/office/drawing/2014/main" id="{64CD1AB4-9A2E-4275-A15B-D43EF05419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276600"/>
              <a:ext cx="898525" cy="522287"/>
            </a:xfrm>
            <a:prstGeom prst="rect">
              <a:avLst/>
            </a:prstGeom>
            <a:solidFill>
              <a:srgbClr val="8497B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31">
              <a:extLst>
                <a:ext uri="{FF2B5EF4-FFF2-40B4-BE49-F238E27FC236}">
                  <a16:creationId xmlns:a16="http://schemas.microsoft.com/office/drawing/2014/main" id="{7CBD2517-7C4E-4427-9242-8EE0D11E21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1798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 32">
              <a:extLst>
                <a:ext uri="{FF2B5EF4-FFF2-40B4-BE49-F238E27FC236}">
                  <a16:creationId xmlns:a16="http://schemas.microsoft.com/office/drawing/2014/main" id="{D3DE51AD-E38C-4F62-83FB-F5A220877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67200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Rectangle 33">
              <a:extLst>
                <a:ext uri="{FF2B5EF4-FFF2-40B4-BE49-F238E27FC236}">
                  <a16:creationId xmlns:a16="http://schemas.microsoft.com/office/drawing/2014/main" id="{A9ED8AC0-BA8E-4436-829F-FC2A333737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164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 34">
              <a:extLst>
                <a:ext uri="{FF2B5EF4-FFF2-40B4-BE49-F238E27FC236}">
                  <a16:creationId xmlns:a16="http://schemas.microsoft.com/office/drawing/2014/main" id="{0F49A44F-DF9E-4AF7-83BE-CEF61ED825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672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Rectangle 35">
              <a:extLst>
                <a:ext uri="{FF2B5EF4-FFF2-40B4-BE49-F238E27FC236}">
                  <a16:creationId xmlns:a16="http://schemas.microsoft.com/office/drawing/2014/main" id="{693D6056-4812-437D-93F0-8216B34BCD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148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Rectangle 36">
              <a:extLst>
                <a:ext uri="{FF2B5EF4-FFF2-40B4-BE49-F238E27FC236}">
                  <a16:creationId xmlns:a16="http://schemas.microsoft.com/office/drawing/2014/main" id="{79FB30EA-6B07-41ED-B0CB-D7C07F57E6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656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37">
              <a:extLst>
                <a:ext uri="{FF2B5EF4-FFF2-40B4-BE49-F238E27FC236}">
                  <a16:creationId xmlns:a16="http://schemas.microsoft.com/office/drawing/2014/main" id="{996E7124-8BB5-489D-BB76-09724F548B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513263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 38">
              <a:extLst>
                <a:ext uri="{FF2B5EF4-FFF2-40B4-BE49-F238E27FC236}">
                  <a16:creationId xmlns:a16="http://schemas.microsoft.com/office/drawing/2014/main" id="{468D036C-A4FA-4C37-BDCA-FDA36A303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860800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Rectangle 39">
              <a:extLst>
                <a:ext uri="{FF2B5EF4-FFF2-40B4-BE49-F238E27FC236}">
                  <a16:creationId xmlns:a16="http://schemas.microsoft.com/office/drawing/2014/main" id="{1462D930-9311-4D30-923E-795C3C2E51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1001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Rectangle 40">
              <a:extLst>
                <a:ext uri="{FF2B5EF4-FFF2-40B4-BE49-F238E27FC236}">
                  <a16:creationId xmlns:a16="http://schemas.microsoft.com/office/drawing/2014/main" id="{A1F887C0-5BBA-4BEC-B5F1-18B274B5FF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59225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Rectangle 41">
              <a:extLst>
                <a:ext uri="{FF2B5EF4-FFF2-40B4-BE49-F238E27FC236}">
                  <a16:creationId xmlns:a16="http://schemas.microsoft.com/office/drawing/2014/main" id="{8190905A-09C9-4AFD-A414-0959184C81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08438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Rectangle 42">
              <a:extLst>
                <a:ext uri="{FF2B5EF4-FFF2-40B4-BE49-F238E27FC236}">
                  <a16:creationId xmlns:a16="http://schemas.microsoft.com/office/drawing/2014/main" id="{6FD26CAD-EE20-4023-925B-37443446B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57650"/>
              <a:ext cx="431800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Rectangle 43">
              <a:extLst>
                <a:ext uri="{FF2B5EF4-FFF2-40B4-BE49-F238E27FC236}">
                  <a16:creationId xmlns:a16="http://schemas.microsoft.com/office/drawing/2014/main" id="{38787A7D-CAC2-4344-A482-980270E832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068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 44">
              <a:extLst>
                <a:ext uri="{FF2B5EF4-FFF2-40B4-BE49-F238E27FC236}">
                  <a16:creationId xmlns:a16="http://schemas.microsoft.com/office/drawing/2014/main" id="{7D919087-10BD-404D-AB30-896BC4695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576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45">
              <a:extLst>
                <a:ext uri="{FF2B5EF4-FFF2-40B4-BE49-F238E27FC236}">
                  <a16:creationId xmlns:a16="http://schemas.microsoft.com/office/drawing/2014/main" id="{2B51EFAA-88C6-4183-B84B-F617C19C5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4216400"/>
              <a:ext cx="433388" cy="338137"/>
            </a:xfrm>
            <a:prstGeom prst="rect">
              <a:avLst/>
            </a:prstGeom>
            <a:solidFill>
              <a:srgbClr val="F498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46">
              <a:extLst>
                <a:ext uri="{FF2B5EF4-FFF2-40B4-BE49-F238E27FC236}">
                  <a16:creationId xmlns:a16="http://schemas.microsoft.com/office/drawing/2014/main" id="{FC799946-F68C-4A25-A905-AA995693A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6221" y="4216400"/>
              <a:ext cx="436563" cy="338137"/>
            </a:xfrm>
            <a:prstGeom prst="rect">
              <a:avLst/>
            </a:prstGeom>
            <a:solidFill>
              <a:srgbClr val="CF96B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6" name="Freeform 47">
            <a:extLst>
              <a:ext uri="{FF2B5EF4-FFF2-40B4-BE49-F238E27FC236}">
                <a16:creationId xmlns:a16="http://schemas.microsoft.com/office/drawing/2014/main" id="{98E95448-824E-4FA4-8D3D-B28A714F1C22}"/>
              </a:ext>
            </a:extLst>
          </p:cNvPr>
          <p:cNvSpPr>
            <a:spLocks/>
          </p:cNvSpPr>
          <p:nvPr/>
        </p:nvSpPr>
        <p:spPr bwMode="auto">
          <a:xfrm>
            <a:off x="4095403" y="1063625"/>
            <a:ext cx="911225" cy="912812"/>
          </a:xfrm>
          <a:custGeom>
            <a:avLst/>
            <a:gdLst>
              <a:gd name="T0" fmla="*/ 143 w 510"/>
              <a:gd name="T1" fmla="*/ 62 h 510"/>
              <a:gd name="T2" fmla="*/ 448 w 510"/>
              <a:gd name="T3" fmla="*/ 143 h 510"/>
              <a:gd name="T4" fmla="*/ 367 w 510"/>
              <a:gd name="T5" fmla="*/ 448 h 510"/>
              <a:gd name="T6" fmla="*/ 62 w 510"/>
              <a:gd name="T7" fmla="*/ 367 h 510"/>
              <a:gd name="T8" fmla="*/ 143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143" y="62"/>
                </a:moveTo>
                <a:cubicBezTo>
                  <a:pt x="250" y="0"/>
                  <a:pt x="387" y="37"/>
                  <a:pt x="448" y="143"/>
                </a:cubicBezTo>
                <a:cubicBezTo>
                  <a:pt x="510" y="250"/>
                  <a:pt x="474" y="387"/>
                  <a:pt x="367" y="448"/>
                </a:cubicBezTo>
                <a:cubicBezTo>
                  <a:pt x="260" y="510"/>
                  <a:pt x="123" y="473"/>
                  <a:pt x="62" y="367"/>
                </a:cubicBezTo>
                <a:cubicBezTo>
                  <a:pt x="0" y="260"/>
                  <a:pt x="37" y="123"/>
                  <a:pt x="143" y="62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54">
            <a:extLst>
              <a:ext uri="{FF2B5EF4-FFF2-40B4-BE49-F238E27FC236}">
                <a16:creationId xmlns:a16="http://schemas.microsoft.com/office/drawing/2014/main" id="{71002197-657D-4333-AFC9-97B537D43D27}"/>
              </a:ext>
            </a:extLst>
          </p:cNvPr>
          <p:cNvSpPr>
            <a:spLocks/>
          </p:cNvSpPr>
          <p:nvPr/>
        </p:nvSpPr>
        <p:spPr bwMode="auto">
          <a:xfrm>
            <a:off x="2942581" y="2203450"/>
            <a:ext cx="912813" cy="911225"/>
          </a:xfrm>
          <a:custGeom>
            <a:avLst/>
            <a:gdLst>
              <a:gd name="T0" fmla="*/ 62 w 510"/>
              <a:gd name="T1" fmla="*/ 143 h 510"/>
              <a:gd name="T2" fmla="*/ 367 w 510"/>
              <a:gd name="T3" fmla="*/ 61 h 510"/>
              <a:gd name="T4" fmla="*/ 449 w 510"/>
              <a:gd name="T5" fmla="*/ 366 h 510"/>
              <a:gd name="T6" fmla="*/ 144 w 510"/>
              <a:gd name="T7" fmla="*/ 448 h 510"/>
              <a:gd name="T8" fmla="*/ 62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143"/>
                </a:moveTo>
                <a:cubicBezTo>
                  <a:pt x="124" y="36"/>
                  <a:pt x="260" y="0"/>
                  <a:pt x="367" y="61"/>
                </a:cubicBezTo>
                <a:cubicBezTo>
                  <a:pt x="474" y="123"/>
                  <a:pt x="510" y="260"/>
                  <a:pt x="449" y="366"/>
                </a:cubicBezTo>
                <a:cubicBezTo>
                  <a:pt x="387" y="473"/>
                  <a:pt x="250" y="510"/>
                  <a:pt x="144" y="448"/>
                </a:cubicBezTo>
                <a:cubicBezTo>
                  <a:pt x="37" y="386"/>
                  <a:pt x="0" y="250"/>
                  <a:pt x="62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65">
            <a:extLst>
              <a:ext uri="{FF2B5EF4-FFF2-40B4-BE49-F238E27FC236}">
                <a16:creationId xmlns:a16="http://schemas.microsoft.com/office/drawing/2014/main" id="{68CF7F82-527B-41A1-9F12-333723CFBA02}"/>
              </a:ext>
            </a:extLst>
          </p:cNvPr>
          <p:cNvSpPr>
            <a:spLocks/>
          </p:cNvSpPr>
          <p:nvPr/>
        </p:nvSpPr>
        <p:spPr bwMode="auto">
          <a:xfrm>
            <a:off x="8331646" y="2203450"/>
            <a:ext cx="911225" cy="911225"/>
          </a:xfrm>
          <a:custGeom>
            <a:avLst/>
            <a:gdLst>
              <a:gd name="T0" fmla="*/ 448 w 510"/>
              <a:gd name="T1" fmla="*/ 143 h 510"/>
              <a:gd name="T2" fmla="*/ 366 w 510"/>
              <a:gd name="T3" fmla="*/ 448 h 510"/>
              <a:gd name="T4" fmla="*/ 61 w 510"/>
              <a:gd name="T5" fmla="*/ 366 h 510"/>
              <a:gd name="T6" fmla="*/ 143 w 510"/>
              <a:gd name="T7" fmla="*/ 61 h 510"/>
              <a:gd name="T8" fmla="*/ 448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448" y="143"/>
                </a:moveTo>
                <a:cubicBezTo>
                  <a:pt x="510" y="250"/>
                  <a:pt x="473" y="386"/>
                  <a:pt x="366" y="448"/>
                </a:cubicBezTo>
                <a:cubicBezTo>
                  <a:pt x="259" y="510"/>
                  <a:pt x="123" y="473"/>
                  <a:pt x="61" y="366"/>
                </a:cubicBezTo>
                <a:cubicBezTo>
                  <a:pt x="0" y="260"/>
                  <a:pt x="36" y="123"/>
                  <a:pt x="143" y="61"/>
                </a:cubicBezTo>
                <a:cubicBezTo>
                  <a:pt x="250" y="0"/>
                  <a:pt x="386" y="36"/>
                  <a:pt x="448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Oval 69">
            <a:extLst>
              <a:ext uri="{FF2B5EF4-FFF2-40B4-BE49-F238E27FC236}">
                <a16:creationId xmlns:a16="http://schemas.microsoft.com/office/drawing/2014/main" id="{DB4D3688-7E3C-431F-9EDE-7AF63550D8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9387" y="3814763"/>
            <a:ext cx="798513" cy="79851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71">
            <a:extLst>
              <a:ext uri="{FF2B5EF4-FFF2-40B4-BE49-F238E27FC236}">
                <a16:creationId xmlns:a16="http://schemas.microsoft.com/office/drawing/2014/main" id="{DDEF20A0-8847-47B6-A127-A31F98808597}"/>
              </a:ext>
            </a:extLst>
          </p:cNvPr>
          <p:cNvSpPr>
            <a:spLocks/>
          </p:cNvSpPr>
          <p:nvPr/>
        </p:nvSpPr>
        <p:spPr bwMode="auto">
          <a:xfrm>
            <a:off x="2942581" y="5312569"/>
            <a:ext cx="912813" cy="912812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Oval 73">
            <a:extLst>
              <a:ext uri="{FF2B5EF4-FFF2-40B4-BE49-F238E27FC236}">
                <a16:creationId xmlns:a16="http://schemas.microsoft.com/office/drawing/2014/main" id="{95C8059C-AF81-4EDE-9E8B-83FBE1ACFD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4896" y="3814763"/>
            <a:ext cx="796925" cy="79851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76">
            <a:extLst>
              <a:ext uri="{FF2B5EF4-FFF2-40B4-BE49-F238E27FC236}">
                <a16:creationId xmlns:a16="http://schemas.microsoft.com/office/drawing/2014/main" id="{26DCEF3B-929E-463C-B24B-66C51735D1CD}"/>
              </a:ext>
            </a:extLst>
          </p:cNvPr>
          <p:cNvSpPr>
            <a:spLocks noEditPoints="1"/>
          </p:cNvSpPr>
          <p:nvPr/>
        </p:nvSpPr>
        <p:spPr bwMode="auto">
          <a:xfrm>
            <a:off x="6098033" y="1612900"/>
            <a:ext cx="503238" cy="1133475"/>
          </a:xfrm>
          <a:custGeom>
            <a:avLst/>
            <a:gdLst>
              <a:gd name="T0" fmla="*/ 309 w 317"/>
              <a:gd name="T1" fmla="*/ 671 h 714"/>
              <a:gd name="T2" fmla="*/ 307 w 317"/>
              <a:gd name="T3" fmla="*/ 666 h 714"/>
              <a:gd name="T4" fmla="*/ 304 w 317"/>
              <a:gd name="T5" fmla="*/ 660 h 714"/>
              <a:gd name="T6" fmla="*/ 301 w 317"/>
              <a:gd name="T7" fmla="*/ 656 h 714"/>
              <a:gd name="T8" fmla="*/ 295 w 317"/>
              <a:gd name="T9" fmla="*/ 652 h 714"/>
              <a:gd name="T10" fmla="*/ 291 w 317"/>
              <a:gd name="T11" fmla="*/ 649 h 714"/>
              <a:gd name="T12" fmla="*/ 284 w 317"/>
              <a:gd name="T13" fmla="*/ 648 h 714"/>
              <a:gd name="T14" fmla="*/ 277 w 317"/>
              <a:gd name="T15" fmla="*/ 648 h 714"/>
              <a:gd name="T16" fmla="*/ 272 w 317"/>
              <a:gd name="T17" fmla="*/ 649 h 714"/>
              <a:gd name="T18" fmla="*/ 266 w 317"/>
              <a:gd name="T19" fmla="*/ 651 h 714"/>
              <a:gd name="T20" fmla="*/ 261 w 317"/>
              <a:gd name="T21" fmla="*/ 653 h 714"/>
              <a:gd name="T22" fmla="*/ 257 w 317"/>
              <a:gd name="T23" fmla="*/ 658 h 714"/>
              <a:gd name="T24" fmla="*/ 254 w 317"/>
              <a:gd name="T25" fmla="*/ 664 h 714"/>
              <a:gd name="T26" fmla="*/ 252 w 317"/>
              <a:gd name="T27" fmla="*/ 669 h 714"/>
              <a:gd name="T28" fmla="*/ 250 w 317"/>
              <a:gd name="T29" fmla="*/ 675 h 714"/>
              <a:gd name="T30" fmla="*/ 250 w 317"/>
              <a:gd name="T31" fmla="*/ 682 h 714"/>
              <a:gd name="T32" fmla="*/ 252 w 317"/>
              <a:gd name="T33" fmla="*/ 687 h 714"/>
              <a:gd name="T34" fmla="*/ 255 w 317"/>
              <a:gd name="T35" fmla="*/ 693 h 714"/>
              <a:gd name="T36" fmla="*/ 258 w 317"/>
              <a:gd name="T37" fmla="*/ 697 h 714"/>
              <a:gd name="T38" fmla="*/ 263 w 317"/>
              <a:gd name="T39" fmla="*/ 702 h 714"/>
              <a:gd name="T40" fmla="*/ 268 w 317"/>
              <a:gd name="T41" fmla="*/ 704 h 714"/>
              <a:gd name="T42" fmla="*/ 275 w 317"/>
              <a:gd name="T43" fmla="*/ 706 h 714"/>
              <a:gd name="T44" fmla="*/ 281 w 317"/>
              <a:gd name="T45" fmla="*/ 706 h 714"/>
              <a:gd name="T46" fmla="*/ 288 w 317"/>
              <a:gd name="T47" fmla="*/ 705 h 714"/>
              <a:gd name="T48" fmla="*/ 293 w 317"/>
              <a:gd name="T49" fmla="*/ 703 h 714"/>
              <a:gd name="T50" fmla="*/ 298 w 317"/>
              <a:gd name="T51" fmla="*/ 701 h 714"/>
              <a:gd name="T52" fmla="*/ 302 w 317"/>
              <a:gd name="T53" fmla="*/ 696 h 714"/>
              <a:gd name="T54" fmla="*/ 306 w 317"/>
              <a:gd name="T55" fmla="*/ 691 h 714"/>
              <a:gd name="T56" fmla="*/ 308 w 317"/>
              <a:gd name="T57" fmla="*/ 685 h 714"/>
              <a:gd name="T58" fmla="*/ 309 w 317"/>
              <a:gd name="T59" fmla="*/ 679 h 714"/>
              <a:gd name="T60" fmla="*/ 284 w 317"/>
              <a:gd name="T61" fmla="*/ 640 h 714"/>
              <a:gd name="T62" fmla="*/ 292 w 317"/>
              <a:gd name="T63" fmla="*/ 641 h 714"/>
              <a:gd name="T64" fmla="*/ 300 w 317"/>
              <a:gd name="T65" fmla="*/ 644 h 714"/>
              <a:gd name="T66" fmla="*/ 306 w 317"/>
              <a:gd name="T67" fmla="*/ 650 h 714"/>
              <a:gd name="T68" fmla="*/ 310 w 317"/>
              <a:gd name="T69" fmla="*/ 656 h 714"/>
              <a:gd name="T70" fmla="*/ 315 w 317"/>
              <a:gd name="T71" fmla="*/ 662 h 714"/>
              <a:gd name="T72" fmla="*/ 317 w 317"/>
              <a:gd name="T73" fmla="*/ 669 h 714"/>
              <a:gd name="T74" fmla="*/ 317 w 317"/>
              <a:gd name="T75" fmla="*/ 678 h 714"/>
              <a:gd name="T76" fmla="*/ 317 w 317"/>
              <a:gd name="T77" fmla="*/ 686 h 714"/>
              <a:gd name="T78" fmla="*/ 313 w 317"/>
              <a:gd name="T79" fmla="*/ 693 h 714"/>
              <a:gd name="T80" fmla="*/ 310 w 317"/>
              <a:gd name="T81" fmla="*/ 700 h 714"/>
              <a:gd name="T82" fmla="*/ 304 w 317"/>
              <a:gd name="T83" fmla="*/ 705 h 714"/>
              <a:gd name="T84" fmla="*/ 298 w 317"/>
              <a:gd name="T85" fmla="*/ 710 h 714"/>
              <a:gd name="T86" fmla="*/ 291 w 317"/>
              <a:gd name="T87" fmla="*/ 713 h 714"/>
              <a:gd name="T88" fmla="*/ 283 w 317"/>
              <a:gd name="T89" fmla="*/ 714 h 714"/>
              <a:gd name="T90" fmla="*/ 275 w 317"/>
              <a:gd name="T91" fmla="*/ 714 h 714"/>
              <a:gd name="T92" fmla="*/ 267 w 317"/>
              <a:gd name="T93" fmla="*/ 712 h 714"/>
              <a:gd name="T94" fmla="*/ 261 w 317"/>
              <a:gd name="T95" fmla="*/ 710 h 714"/>
              <a:gd name="T96" fmla="*/ 254 w 317"/>
              <a:gd name="T97" fmla="*/ 704 h 714"/>
              <a:gd name="T98" fmla="*/ 249 w 317"/>
              <a:gd name="T99" fmla="*/ 699 h 714"/>
              <a:gd name="T100" fmla="*/ 245 w 317"/>
              <a:gd name="T101" fmla="*/ 692 h 714"/>
              <a:gd name="T102" fmla="*/ 243 w 317"/>
              <a:gd name="T103" fmla="*/ 685 h 714"/>
              <a:gd name="T104" fmla="*/ 243 w 317"/>
              <a:gd name="T105" fmla="*/ 677 h 714"/>
              <a:gd name="T106" fmla="*/ 243 w 317"/>
              <a:gd name="T107" fmla="*/ 669 h 714"/>
              <a:gd name="T108" fmla="*/ 246 w 317"/>
              <a:gd name="T109" fmla="*/ 661 h 714"/>
              <a:gd name="T110" fmla="*/ 249 w 317"/>
              <a:gd name="T111" fmla="*/ 655 h 714"/>
              <a:gd name="T112" fmla="*/ 255 w 317"/>
              <a:gd name="T113" fmla="*/ 649 h 714"/>
              <a:gd name="T114" fmla="*/ 261 w 317"/>
              <a:gd name="T115" fmla="*/ 644 h 714"/>
              <a:gd name="T116" fmla="*/ 268 w 317"/>
              <a:gd name="T117" fmla="*/ 641 h 714"/>
              <a:gd name="T118" fmla="*/ 275 w 317"/>
              <a:gd name="T119" fmla="*/ 640 h 714"/>
              <a:gd name="T120" fmla="*/ 266 w 317"/>
              <a:gd name="T121" fmla="*/ 544 h 714"/>
              <a:gd name="T122" fmla="*/ 30 w 317"/>
              <a:gd name="T123" fmla="*/ 537 h 714"/>
              <a:gd name="T124" fmla="*/ 0 w 317"/>
              <a:gd name="T125" fmla="*/ 299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7" h="714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09" y="677"/>
                </a:moveTo>
                <a:lnTo>
                  <a:pt x="309" y="677"/>
                </a:lnTo>
                <a:lnTo>
                  <a:pt x="309" y="677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69"/>
                </a:lnTo>
                <a:lnTo>
                  <a:pt x="309" y="669"/>
                </a:lnTo>
                <a:lnTo>
                  <a:pt x="309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6"/>
                </a:lnTo>
                <a:lnTo>
                  <a:pt x="308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4"/>
                </a:lnTo>
                <a:lnTo>
                  <a:pt x="307" y="664"/>
                </a:lnTo>
                <a:lnTo>
                  <a:pt x="307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1"/>
                </a:lnTo>
                <a:lnTo>
                  <a:pt x="306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3" y="660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7"/>
                </a:lnTo>
                <a:lnTo>
                  <a:pt x="302" y="657"/>
                </a:lnTo>
                <a:lnTo>
                  <a:pt x="302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6"/>
                </a:lnTo>
                <a:lnTo>
                  <a:pt x="301" y="656"/>
                </a:lnTo>
                <a:lnTo>
                  <a:pt x="301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5"/>
                </a:lnTo>
                <a:lnTo>
                  <a:pt x="300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3"/>
                </a:lnTo>
                <a:lnTo>
                  <a:pt x="299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7" y="653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1"/>
                </a:lnTo>
                <a:lnTo>
                  <a:pt x="295" y="651"/>
                </a:lnTo>
                <a:lnTo>
                  <a:pt x="295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8"/>
                </a:lnTo>
                <a:lnTo>
                  <a:pt x="288" y="648"/>
                </a:lnTo>
                <a:lnTo>
                  <a:pt x="288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9"/>
                </a:lnTo>
                <a:lnTo>
                  <a:pt x="272" y="649"/>
                </a:lnTo>
                <a:lnTo>
                  <a:pt x="272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50"/>
                </a:lnTo>
                <a:lnTo>
                  <a:pt x="268" y="650"/>
                </a:lnTo>
                <a:lnTo>
                  <a:pt x="268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1"/>
                </a:lnTo>
                <a:lnTo>
                  <a:pt x="266" y="651"/>
                </a:lnTo>
                <a:lnTo>
                  <a:pt x="266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4" y="651"/>
                </a:lnTo>
                <a:lnTo>
                  <a:pt x="264" y="651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3"/>
                </a:lnTo>
                <a:lnTo>
                  <a:pt x="263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1" y="653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59" y="655"/>
                </a:lnTo>
                <a:lnTo>
                  <a:pt x="259" y="655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8" y="656"/>
                </a:lnTo>
                <a:lnTo>
                  <a:pt x="258" y="656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7" y="657"/>
                </a:lnTo>
                <a:lnTo>
                  <a:pt x="257" y="657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6" y="658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60"/>
                </a:lnTo>
                <a:lnTo>
                  <a:pt x="256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4" y="661"/>
                </a:lnTo>
                <a:lnTo>
                  <a:pt x="254" y="661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2" y="666"/>
                </a:lnTo>
                <a:lnTo>
                  <a:pt x="252" y="666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0" y="669"/>
                </a:lnTo>
                <a:lnTo>
                  <a:pt x="250" y="669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1"/>
                </a:lnTo>
                <a:lnTo>
                  <a:pt x="253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2" y="700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4"/>
                </a:lnTo>
                <a:lnTo>
                  <a:pt x="266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3" y="705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1" y="705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3" y="704"/>
                </a:lnTo>
                <a:lnTo>
                  <a:pt x="293" y="704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5" y="703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1"/>
                </a:lnTo>
                <a:lnTo>
                  <a:pt x="297" y="701"/>
                </a:lnTo>
                <a:lnTo>
                  <a:pt x="297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300" y="700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1" y="699"/>
                </a:lnTo>
                <a:lnTo>
                  <a:pt x="301" y="699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2" y="697"/>
                </a:lnTo>
                <a:lnTo>
                  <a:pt x="302" y="697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4"/>
                </a:lnTo>
                <a:lnTo>
                  <a:pt x="303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6" y="693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7" y="691"/>
                </a:lnTo>
                <a:lnTo>
                  <a:pt x="307" y="691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8" y="688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9" y="685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close/>
                <a:moveTo>
                  <a:pt x="280" y="640"/>
                </a:moveTo>
                <a:lnTo>
                  <a:pt x="280" y="640"/>
                </a:lnTo>
                <a:lnTo>
                  <a:pt x="280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1"/>
                </a:lnTo>
                <a:lnTo>
                  <a:pt x="289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5" y="642"/>
                </a:lnTo>
                <a:lnTo>
                  <a:pt x="295" y="642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8" y="643"/>
                </a:lnTo>
                <a:lnTo>
                  <a:pt x="298" y="643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300" y="644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7"/>
                </a:lnTo>
                <a:lnTo>
                  <a:pt x="301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4" y="648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6" y="649"/>
                </a:lnTo>
                <a:lnTo>
                  <a:pt x="306" y="649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7" y="650"/>
                </a:lnTo>
                <a:lnTo>
                  <a:pt x="307" y="650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8" y="651"/>
                </a:lnTo>
                <a:lnTo>
                  <a:pt x="308" y="651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9" y="652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6"/>
                </a:lnTo>
                <a:lnTo>
                  <a:pt x="310" y="656"/>
                </a:lnTo>
                <a:lnTo>
                  <a:pt x="310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3" y="659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5" y="661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8"/>
                </a:lnTo>
                <a:lnTo>
                  <a:pt x="316" y="668"/>
                </a:lnTo>
                <a:lnTo>
                  <a:pt x="316" y="668"/>
                </a:lnTo>
                <a:lnTo>
                  <a:pt x="317" y="668"/>
                </a:lnTo>
                <a:lnTo>
                  <a:pt x="317" y="668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90"/>
                </a:lnTo>
                <a:lnTo>
                  <a:pt x="316" y="690"/>
                </a:lnTo>
                <a:lnTo>
                  <a:pt x="316" y="690"/>
                </a:lnTo>
                <a:lnTo>
                  <a:pt x="315" y="690"/>
                </a:lnTo>
                <a:lnTo>
                  <a:pt x="315" y="690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1" y="696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9"/>
                </a:lnTo>
                <a:lnTo>
                  <a:pt x="311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09" y="700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2" y="706"/>
                </a:lnTo>
                <a:lnTo>
                  <a:pt x="302" y="706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9"/>
                </a:lnTo>
                <a:lnTo>
                  <a:pt x="301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299" y="709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3"/>
                </a:lnTo>
                <a:lnTo>
                  <a:pt x="292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7" y="713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09"/>
                </a:lnTo>
                <a:lnTo>
                  <a:pt x="261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8" y="709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6"/>
                </a:lnTo>
                <a:lnTo>
                  <a:pt x="257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3" y="704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0"/>
                </a:lnTo>
                <a:lnTo>
                  <a:pt x="250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8" y="699"/>
                </a:lnTo>
                <a:lnTo>
                  <a:pt x="248" y="699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0"/>
                </a:lnTo>
                <a:lnTo>
                  <a:pt x="245" y="690"/>
                </a:lnTo>
                <a:lnTo>
                  <a:pt x="245" y="690"/>
                </a:lnTo>
                <a:lnTo>
                  <a:pt x="244" y="690"/>
                </a:lnTo>
                <a:lnTo>
                  <a:pt x="244" y="690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5"/>
                </a:lnTo>
                <a:lnTo>
                  <a:pt x="244" y="665"/>
                </a:lnTo>
                <a:lnTo>
                  <a:pt x="244" y="665"/>
                </a:lnTo>
                <a:lnTo>
                  <a:pt x="245" y="665"/>
                </a:lnTo>
                <a:lnTo>
                  <a:pt x="245" y="665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6"/>
                </a:lnTo>
                <a:lnTo>
                  <a:pt x="248" y="656"/>
                </a:lnTo>
                <a:lnTo>
                  <a:pt x="248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50" y="655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1"/>
                </a:lnTo>
                <a:lnTo>
                  <a:pt x="252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0"/>
                </a:lnTo>
                <a:lnTo>
                  <a:pt x="253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49"/>
                </a:lnTo>
                <a:lnTo>
                  <a:pt x="254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7" y="648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6"/>
                </a:lnTo>
                <a:lnTo>
                  <a:pt x="258" y="646"/>
                </a:lnTo>
                <a:lnTo>
                  <a:pt x="258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3"/>
                </a:lnTo>
                <a:lnTo>
                  <a:pt x="262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2"/>
                </a:lnTo>
                <a:lnTo>
                  <a:pt x="264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7" y="642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1" y="641"/>
                </a:lnTo>
                <a:lnTo>
                  <a:pt x="271" y="641"/>
                </a:lnTo>
                <a:lnTo>
                  <a:pt x="271" y="640"/>
                </a:lnTo>
                <a:lnTo>
                  <a:pt x="271" y="640"/>
                </a:lnTo>
                <a:lnTo>
                  <a:pt x="271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close/>
                <a:moveTo>
                  <a:pt x="284" y="637"/>
                </a:moveTo>
                <a:lnTo>
                  <a:pt x="276" y="637"/>
                </a:lnTo>
                <a:lnTo>
                  <a:pt x="276" y="621"/>
                </a:lnTo>
                <a:lnTo>
                  <a:pt x="284" y="621"/>
                </a:lnTo>
                <a:lnTo>
                  <a:pt x="284" y="637"/>
                </a:lnTo>
                <a:lnTo>
                  <a:pt x="284" y="637"/>
                </a:lnTo>
                <a:close/>
                <a:moveTo>
                  <a:pt x="284" y="589"/>
                </a:moveTo>
                <a:lnTo>
                  <a:pt x="276" y="589"/>
                </a:lnTo>
                <a:lnTo>
                  <a:pt x="276" y="574"/>
                </a:lnTo>
                <a:lnTo>
                  <a:pt x="284" y="574"/>
                </a:lnTo>
                <a:lnTo>
                  <a:pt x="284" y="589"/>
                </a:lnTo>
                <a:lnTo>
                  <a:pt x="284" y="589"/>
                </a:lnTo>
                <a:close/>
                <a:moveTo>
                  <a:pt x="284" y="543"/>
                </a:moveTo>
                <a:lnTo>
                  <a:pt x="282" y="543"/>
                </a:lnTo>
                <a:lnTo>
                  <a:pt x="280" y="544"/>
                </a:lnTo>
                <a:lnTo>
                  <a:pt x="266" y="544"/>
                </a:lnTo>
                <a:lnTo>
                  <a:pt x="266" y="537"/>
                </a:lnTo>
                <a:lnTo>
                  <a:pt x="280" y="537"/>
                </a:lnTo>
                <a:lnTo>
                  <a:pt x="284" y="537"/>
                </a:lnTo>
                <a:lnTo>
                  <a:pt x="284" y="541"/>
                </a:lnTo>
                <a:lnTo>
                  <a:pt x="284" y="543"/>
                </a:lnTo>
                <a:lnTo>
                  <a:pt x="284" y="543"/>
                </a:lnTo>
                <a:close/>
                <a:moveTo>
                  <a:pt x="235" y="537"/>
                </a:moveTo>
                <a:lnTo>
                  <a:pt x="235" y="544"/>
                </a:lnTo>
                <a:lnTo>
                  <a:pt x="219" y="544"/>
                </a:lnTo>
                <a:lnTo>
                  <a:pt x="219" y="537"/>
                </a:lnTo>
                <a:lnTo>
                  <a:pt x="235" y="537"/>
                </a:lnTo>
                <a:lnTo>
                  <a:pt x="235" y="537"/>
                </a:lnTo>
                <a:close/>
                <a:moveTo>
                  <a:pt x="187" y="537"/>
                </a:moveTo>
                <a:lnTo>
                  <a:pt x="187" y="544"/>
                </a:lnTo>
                <a:lnTo>
                  <a:pt x="172" y="544"/>
                </a:lnTo>
                <a:lnTo>
                  <a:pt x="172" y="537"/>
                </a:lnTo>
                <a:lnTo>
                  <a:pt x="187" y="537"/>
                </a:lnTo>
                <a:lnTo>
                  <a:pt x="187" y="537"/>
                </a:lnTo>
                <a:close/>
                <a:moveTo>
                  <a:pt x="140" y="537"/>
                </a:moveTo>
                <a:lnTo>
                  <a:pt x="140" y="544"/>
                </a:lnTo>
                <a:lnTo>
                  <a:pt x="124" y="544"/>
                </a:lnTo>
                <a:lnTo>
                  <a:pt x="124" y="537"/>
                </a:lnTo>
                <a:lnTo>
                  <a:pt x="140" y="537"/>
                </a:lnTo>
                <a:lnTo>
                  <a:pt x="140" y="537"/>
                </a:lnTo>
                <a:close/>
                <a:moveTo>
                  <a:pt x="93" y="537"/>
                </a:moveTo>
                <a:lnTo>
                  <a:pt x="93" y="544"/>
                </a:lnTo>
                <a:lnTo>
                  <a:pt x="77" y="544"/>
                </a:lnTo>
                <a:lnTo>
                  <a:pt x="77" y="537"/>
                </a:lnTo>
                <a:lnTo>
                  <a:pt x="93" y="537"/>
                </a:lnTo>
                <a:lnTo>
                  <a:pt x="93" y="537"/>
                </a:lnTo>
                <a:close/>
                <a:moveTo>
                  <a:pt x="46" y="537"/>
                </a:moveTo>
                <a:lnTo>
                  <a:pt x="46" y="544"/>
                </a:lnTo>
                <a:lnTo>
                  <a:pt x="30" y="544"/>
                </a:lnTo>
                <a:lnTo>
                  <a:pt x="30" y="537"/>
                </a:lnTo>
                <a:lnTo>
                  <a:pt x="46" y="537"/>
                </a:lnTo>
                <a:lnTo>
                  <a:pt x="46" y="537"/>
                </a:lnTo>
                <a:close/>
                <a:moveTo>
                  <a:pt x="8" y="535"/>
                </a:moveTo>
                <a:lnTo>
                  <a:pt x="0" y="535"/>
                </a:lnTo>
                <a:lnTo>
                  <a:pt x="0" y="519"/>
                </a:lnTo>
                <a:lnTo>
                  <a:pt x="8" y="519"/>
                </a:lnTo>
                <a:lnTo>
                  <a:pt x="8" y="535"/>
                </a:lnTo>
                <a:lnTo>
                  <a:pt x="8" y="535"/>
                </a:lnTo>
                <a:close/>
                <a:moveTo>
                  <a:pt x="8" y="488"/>
                </a:moveTo>
                <a:lnTo>
                  <a:pt x="0" y="488"/>
                </a:lnTo>
                <a:lnTo>
                  <a:pt x="0" y="472"/>
                </a:lnTo>
                <a:lnTo>
                  <a:pt x="8" y="472"/>
                </a:lnTo>
                <a:lnTo>
                  <a:pt x="8" y="488"/>
                </a:lnTo>
                <a:lnTo>
                  <a:pt x="8" y="488"/>
                </a:lnTo>
                <a:close/>
                <a:moveTo>
                  <a:pt x="8" y="441"/>
                </a:moveTo>
                <a:lnTo>
                  <a:pt x="0" y="441"/>
                </a:lnTo>
                <a:lnTo>
                  <a:pt x="0" y="425"/>
                </a:lnTo>
                <a:lnTo>
                  <a:pt x="8" y="425"/>
                </a:lnTo>
                <a:lnTo>
                  <a:pt x="8" y="441"/>
                </a:lnTo>
                <a:lnTo>
                  <a:pt x="8" y="441"/>
                </a:lnTo>
                <a:close/>
                <a:moveTo>
                  <a:pt x="8" y="393"/>
                </a:moveTo>
                <a:lnTo>
                  <a:pt x="0" y="393"/>
                </a:lnTo>
                <a:lnTo>
                  <a:pt x="0" y="378"/>
                </a:lnTo>
                <a:lnTo>
                  <a:pt x="8" y="378"/>
                </a:lnTo>
                <a:lnTo>
                  <a:pt x="8" y="393"/>
                </a:lnTo>
                <a:lnTo>
                  <a:pt x="8" y="393"/>
                </a:lnTo>
                <a:close/>
                <a:moveTo>
                  <a:pt x="8" y="346"/>
                </a:moveTo>
                <a:lnTo>
                  <a:pt x="0" y="346"/>
                </a:lnTo>
                <a:lnTo>
                  <a:pt x="0" y="330"/>
                </a:lnTo>
                <a:lnTo>
                  <a:pt x="8" y="330"/>
                </a:lnTo>
                <a:lnTo>
                  <a:pt x="8" y="346"/>
                </a:lnTo>
                <a:lnTo>
                  <a:pt x="8" y="346"/>
                </a:lnTo>
                <a:close/>
                <a:moveTo>
                  <a:pt x="8" y="299"/>
                </a:moveTo>
                <a:lnTo>
                  <a:pt x="0" y="299"/>
                </a:lnTo>
                <a:lnTo>
                  <a:pt x="0" y="283"/>
                </a:lnTo>
                <a:lnTo>
                  <a:pt x="8" y="283"/>
                </a:lnTo>
                <a:lnTo>
                  <a:pt x="8" y="299"/>
                </a:lnTo>
                <a:lnTo>
                  <a:pt x="8" y="299"/>
                </a:lnTo>
                <a:close/>
                <a:moveTo>
                  <a:pt x="8" y="253"/>
                </a:moveTo>
                <a:lnTo>
                  <a:pt x="0" y="253"/>
                </a:lnTo>
                <a:lnTo>
                  <a:pt x="0" y="237"/>
                </a:lnTo>
                <a:lnTo>
                  <a:pt x="8" y="237"/>
                </a:lnTo>
                <a:lnTo>
                  <a:pt x="8" y="253"/>
                </a:lnTo>
                <a:lnTo>
                  <a:pt x="8" y="253"/>
                </a:lnTo>
                <a:close/>
                <a:moveTo>
                  <a:pt x="8" y="205"/>
                </a:moveTo>
                <a:lnTo>
                  <a:pt x="0" y="205"/>
                </a:lnTo>
                <a:lnTo>
                  <a:pt x="0" y="189"/>
                </a:lnTo>
                <a:lnTo>
                  <a:pt x="8" y="189"/>
                </a:lnTo>
                <a:lnTo>
                  <a:pt x="8" y="205"/>
                </a:lnTo>
                <a:lnTo>
                  <a:pt x="8" y="205"/>
                </a:lnTo>
                <a:close/>
                <a:moveTo>
                  <a:pt x="8" y="158"/>
                </a:moveTo>
                <a:lnTo>
                  <a:pt x="0" y="158"/>
                </a:lnTo>
                <a:lnTo>
                  <a:pt x="0" y="142"/>
                </a:lnTo>
                <a:lnTo>
                  <a:pt x="8" y="142"/>
                </a:lnTo>
                <a:lnTo>
                  <a:pt x="8" y="158"/>
                </a:lnTo>
                <a:lnTo>
                  <a:pt x="8" y="158"/>
                </a:lnTo>
                <a:close/>
                <a:moveTo>
                  <a:pt x="8" y="111"/>
                </a:moveTo>
                <a:lnTo>
                  <a:pt x="0" y="111"/>
                </a:lnTo>
                <a:lnTo>
                  <a:pt x="0" y="95"/>
                </a:lnTo>
                <a:lnTo>
                  <a:pt x="8" y="95"/>
                </a:lnTo>
                <a:lnTo>
                  <a:pt x="8" y="111"/>
                </a:lnTo>
                <a:lnTo>
                  <a:pt x="8" y="111"/>
                </a:lnTo>
                <a:close/>
                <a:moveTo>
                  <a:pt x="8" y="63"/>
                </a:moveTo>
                <a:lnTo>
                  <a:pt x="0" y="63"/>
                </a:lnTo>
                <a:lnTo>
                  <a:pt x="0" y="48"/>
                </a:lnTo>
                <a:lnTo>
                  <a:pt x="8" y="48"/>
                </a:lnTo>
                <a:lnTo>
                  <a:pt x="8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77">
            <a:extLst>
              <a:ext uri="{FF2B5EF4-FFF2-40B4-BE49-F238E27FC236}">
                <a16:creationId xmlns:a16="http://schemas.microsoft.com/office/drawing/2014/main" id="{40AA9F33-1992-4795-999D-BC7DD96059A3}"/>
              </a:ext>
            </a:extLst>
          </p:cNvPr>
          <p:cNvSpPr>
            <a:spLocks noEditPoints="1"/>
          </p:cNvSpPr>
          <p:nvPr/>
        </p:nvSpPr>
        <p:spPr bwMode="auto">
          <a:xfrm>
            <a:off x="4534346" y="1989138"/>
            <a:ext cx="558800" cy="757237"/>
          </a:xfrm>
          <a:custGeom>
            <a:avLst/>
            <a:gdLst>
              <a:gd name="T0" fmla="*/ 344 w 352"/>
              <a:gd name="T1" fmla="*/ 434 h 477"/>
              <a:gd name="T2" fmla="*/ 342 w 352"/>
              <a:gd name="T3" fmla="*/ 429 h 477"/>
              <a:gd name="T4" fmla="*/ 339 w 352"/>
              <a:gd name="T5" fmla="*/ 423 h 477"/>
              <a:gd name="T6" fmla="*/ 335 w 352"/>
              <a:gd name="T7" fmla="*/ 419 h 477"/>
              <a:gd name="T8" fmla="*/ 330 w 352"/>
              <a:gd name="T9" fmla="*/ 415 h 477"/>
              <a:gd name="T10" fmla="*/ 325 w 352"/>
              <a:gd name="T11" fmla="*/ 412 h 477"/>
              <a:gd name="T12" fmla="*/ 319 w 352"/>
              <a:gd name="T13" fmla="*/ 411 h 477"/>
              <a:gd name="T14" fmla="*/ 312 w 352"/>
              <a:gd name="T15" fmla="*/ 411 h 477"/>
              <a:gd name="T16" fmla="*/ 307 w 352"/>
              <a:gd name="T17" fmla="*/ 412 h 477"/>
              <a:gd name="T18" fmla="*/ 301 w 352"/>
              <a:gd name="T19" fmla="*/ 414 h 477"/>
              <a:gd name="T20" fmla="*/ 295 w 352"/>
              <a:gd name="T21" fmla="*/ 416 h 477"/>
              <a:gd name="T22" fmla="*/ 291 w 352"/>
              <a:gd name="T23" fmla="*/ 421 h 477"/>
              <a:gd name="T24" fmla="*/ 287 w 352"/>
              <a:gd name="T25" fmla="*/ 427 h 477"/>
              <a:gd name="T26" fmla="*/ 285 w 352"/>
              <a:gd name="T27" fmla="*/ 432 h 477"/>
              <a:gd name="T28" fmla="*/ 284 w 352"/>
              <a:gd name="T29" fmla="*/ 438 h 477"/>
              <a:gd name="T30" fmla="*/ 285 w 352"/>
              <a:gd name="T31" fmla="*/ 445 h 477"/>
              <a:gd name="T32" fmla="*/ 286 w 352"/>
              <a:gd name="T33" fmla="*/ 450 h 477"/>
              <a:gd name="T34" fmla="*/ 290 w 352"/>
              <a:gd name="T35" fmla="*/ 456 h 477"/>
              <a:gd name="T36" fmla="*/ 293 w 352"/>
              <a:gd name="T37" fmla="*/ 460 h 477"/>
              <a:gd name="T38" fmla="*/ 298 w 352"/>
              <a:gd name="T39" fmla="*/ 465 h 477"/>
              <a:gd name="T40" fmla="*/ 303 w 352"/>
              <a:gd name="T41" fmla="*/ 467 h 477"/>
              <a:gd name="T42" fmla="*/ 309 w 352"/>
              <a:gd name="T43" fmla="*/ 469 h 477"/>
              <a:gd name="T44" fmla="*/ 316 w 352"/>
              <a:gd name="T45" fmla="*/ 469 h 477"/>
              <a:gd name="T46" fmla="*/ 322 w 352"/>
              <a:gd name="T47" fmla="*/ 468 h 477"/>
              <a:gd name="T48" fmla="*/ 328 w 352"/>
              <a:gd name="T49" fmla="*/ 466 h 477"/>
              <a:gd name="T50" fmla="*/ 333 w 352"/>
              <a:gd name="T51" fmla="*/ 464 h 477"/>
              <a:gd name="T52" fmla="*/ 337 w 352"/>
              <a:gd name="T53" fmla="*/ 459 h 477"/>
              <a:gd name="T54" fmla="*/ 340 w 352"/>
              <a:gd name="T55" fmla="*/ 454 h 477"/>
              <a:gd name="T56" fmla="*/ 343 w 352"/>
              <a:gd name="T57" fmla="*/ 448 h 477"/>
              <a:gd name="T58" fmla="*/ 344 w 352"/>
              <a:gd name="T59" fmla="*/ 442 h 477"/>
              <a:gd name="T60" fmla="*/ 323 w 352"/>
              <a:gd name="T61" fmla="*/ 403 h 477"/>
              <a:gd name="T62" fmla="*/ 330 w 352"/>
              <a:gd name="T63" fmla="*/ 406 h 477"/>
              <a:gd name="T64" fmla="*/ 337 w 352"/>
              <a:gd name="T65" fmla="*/ 410 h 477"/>
              <a:gd name="T66" fmla="*/ 343 w 352"/>
              <a:gd name="T67" fmla="*/ 415 h 477"/>
              <a:gd name="T68" fmla="*/ 347 w 352"/>
              <a:gd name="T69" fmla="*/ 421 h 477"/>
              <a:gd name="T70" fmla="*/ 351 w 352"/>
              <a:gd name="T71" fmla="*/ 429 h 477"/>
              <a:gd name="T72" fmla="*/ 352 w 352"/>
              <a:gd name="T73" fmla="*/ 437 h 477"/>
              <a:gd name="T74" fmla="*/ 352 w 352"/>
              <a:gd name="T75" fmla="*/ 445 h 477"/>
              <a:gd name="T76" fmla="*/ 349 w 352"/>
              <a:gd name="T77" fmla="*/ 453 h 477"/>
              <a:gd name="T78" fmla="*/ 346 w 352"/>
              <a:gd name="T79" fmla="*/ 459 h 477"/>
              <a:gd name="T80" fmla="*/ 342 w 352"/>
              <a:gd name="T81" fmla="*/ 465 h 477"/>
              <a:gd name="T82" fmla="*/ 336 w 352"/>
              <a:gd name="T83" fmla="*/ 471 h 477"/>
              <a:gd name="T84" fmla="*/ 329 w 352"/>
              <a:gd name="T85" fmla="*/ 474 h 477"/>
              <a:gd name="T86" fmla="*/ 322 w 352"/>
              <a:gd name="T87" fmla="*/ 477 h 477"/>
              <a:gd name="T88" fmla="*/ 314 w 352"/>
              <a:gd name="T89" fmla="*/ 477 h 477"/>
              <a:gd name="T90" fmla="*/ 305 w 352"/>
              <a:gd name="T91" fmla="*/ 477 h 477"/>
              <a:gd name="T92" fmla="*/ 299 w 352"/>
              <a:gd name="T93" fmla="*/ 474 h 477"/>
              <a:gd name="T94" fmla="*/ 292 w 352"/>
              <a:gd name="T95" fmla="*/ 471 h 477"/>
              <a:gd name="T96" fmla="*/ 286 w 352"/>
              <a:gd name="T97" fmla="*/ 465 h 477"/>
              <a:gd name="T98" fmla="*/ 282 w 352"/>
              <a:gd name="T99" fmla="*/ 459 h 477"/>
              <a:gd name="T100" fmla="*/ 278 w 352"/>
              <a:gd name="T101" fmla="*/ 451 h 477"/>
              <a:gd name="T102" fmla="*/ 277 w 352"/>
              <a:gd name="T103" fmla="*/ 445 h 477"/>
              <a:gd name="T104" fmla="*/ 277 w 352"/>
              <a:gd name="T105" fmla="*/ 436 h 477"/>
              <a:gd name="T106" fmla="*/ 278 w 352"/>
              <a:gd name="T107" fmla="*/ 428 h 477"/>
              <a:gd name="T108" fmla="*/ 282 w 352"/>
              <a:gd name="T109" fmla="*/ 421 h 477"/>
              <a:gd name="T110" fmla="*/ 286 w 352"/>
              <a:gd name="T111" fmla="*/ 415 h 477"/>
              <a:gd name="T112" fmla="*/ 292 w 352"/>
              <a:gd name="T113" fmla="*/ 410 h 477"/>
              <a:gd name="T114" fmla="*/ 299 w 352"/>
              <a:gd name="T115" fmla="*/ 406 h 477"/>
              <a:gd name="T116" fmla="*/ 305 w 352"/>
              <a:gd name="T117" fmla="*/ 403 h 477"/>
              <a:gd name="T118" fmla="*/ 318 w 352"/>
              <a:gd name="T119" fmla="*/ 317 h 477"/>
              <a:gd name="T120" fmla="*/ 54 w 352"/>
              <a:gd name="T121" fmla="*/ 282 h 477"/>
              <a:gd name="T122" fmla="*/ 8 w 352"/>
              <a:gd name="T123" fmla="*/ 62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52" h="477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44" y="440"/>
                </a:moveTo>
                <a:lnTo>
                  <a:pt x="344" y="440"/>
                </a:lnTo>
                <a:lnTo>
                  <a:pt x="344" y="440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3"/>
                </a:lnTo>
                <a:lnTo>
                  <a:pt x="344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2" y="430"/>
                </a:lnTo>
                <a:lnTo>
                  <a:pt x="342" y="430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39" y="425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7" y="422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3"/>
                </a:lnTo>
                <a:lnTo>
                  <a:pt x="328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2"/>
                </a:lnTo>
                <a:lnTo>
                  <a:pt x="326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1"/>
                </a:lnTo>
                <a:lnTo>
                  <a:pt x="322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2"/>
                </a:lnTo>
                <a:lnTo>
                  <a:pt x="307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3"/>
                </a:lnTo>
                <a:lnTo>
                  <a:pt x="303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5"/>
                </a:lnTo>
                <a:lnTo>
                  <a:pt x="299" y="415"/>
                </a:lnTo>
                <a:lnTo>
                  <a:pt x="299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0" y="422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4"/>
                </a:lnTo>
                <a:lnTo>
                  <a:pt x="290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5" y="431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5" y="442"/>
                </a:lnTo>
                <a:lnTo>
                  <a:pt x="285" y="442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7" y="451"/>
                </a:lnTo>
                <a:lnTo>
                  <a:pt x="287" y="451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9" y="454"/>
                </a:lnTo>
                <a:lnTo>
                  <a:pt x="289" y="454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9"/>
                </a:lnTo>
                <a:lnTo>
                  <a:pt x="291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3"/>
                </a:lnTo>
                <a:lnTo>
                  <a:pt x="294" y="463"/>
                </a:lnTo>
                <a:lnTo>
                  <a:pt x="294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8" y="464"/>
                </a:lnTo>
                <a:lnTo>
                  <a:pt x="298" y="464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6"/>
                </a:lnTo>
                <a:lnTo>
                  <a:pt x="299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8"/>
                </a:lnTo>
                <a:lnTo>
                  <a:pt x="303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8"/>
                </a:lnTo>
                <a:lnTo>
                  <a:pt x="321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1" y="465"/>
                </a:lnTo>
                <a:lnTo>
                  <a:pt x="331" y="465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3"/>
                </a:lnTo>
                <a:lnTo>
                  <a:pt x="333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8"/>
                </a:lnTo>
                <a:lnTo>
                  <a:pt x="337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9" y="457"/>
                </a:lnTo>
                <a:lnTo>
                  <a:pt x="339" y="457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5"/>
                </a:lnTo>
                <a:lnTo>
                  <a:pt x="339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0"/>
                </a:lnTo>
                <a:lnTo>
                  <a:pt x="342" y="450"/>
                </a:lnTo>
                <a:lnTo>
                  <a:pt x="342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4" y="447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close/>
                <a:moveTo>
                  <a:pt x="318" y="403"/>
                </a:moveTo>
                <a:lnTo>
                  <a:pt x="318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3" y="403"/>
                </a:lnTo>
                <a:lnTo>
                  <a:pt x="323" y="403"/>
                </a:lnTo>
                <a:lnTo>
                  <a:pt x="323" y="404"/>
                </a:lnTo>
                <a:lnTo>
                  <a:pt x="323" y="404"/>
                </a:lnTo>
                <a:lnTo>
                  <a:pt x="323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5"/>
                </a:lnTo>
                <a:lnTo>
                  <a:pt x="327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30" y="405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3" y="406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6" y="409"/>
                </a:lnTo>
                <a:lnTo>
                  <a:pt x="336" y="409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1"/>
                </a:lnTo>
                <a:lnTo>
                  <a:pt x="337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40" y="412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2" y="413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8"/>
                </a:lnTo>
                <a:lnTo>
                  <a:pt x="344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6" y="419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1"/>
                </a:lnTo>
                <a:lnTo>
                  <a:pt x="346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5"/>
                </a:lnTo>
                <a:lnTo>
                  <a:pt x="348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2" y="432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49" y="451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5"/>
                </a:lnTo>
                <a:lnTo>
                  <a:pt x="349" y="455"/>
                </a:lnTo>
                <a:lnTo>
                  <a:pt x="349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7" y="457"/>
                </a:lnTo>
                <a:lnTo>
                  <a:pt x="347" y="457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9"/>
                </a:lnTo>
                <a:lnTo>
                  <a:pt x="347" y="459"/>
                </a:lnTo>
                <a:lnTo>
                  <a:pt x="347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3"/>
                </a:lnTo>
                <a:lnTo>
                  <a:pt x="345" y="463"/>
                </a:lnTo>
                <a:lnTo>
                  <a:pt x="345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3" y="464"/>
                </a:lnTo>
                <a:lnTo>
                  <a:pt x="343" y="464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2" y="465"/>
                </a:lnTo>
                <a:lnTo>
                  <a:pt x="342" y="465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39" y="467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8" y="468"/>
                </a:lnTo>
                <a:lnTo>
                  <a:pt x="338" y="468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71"/>
                </a:lnTo>
                <a:lnTo>
                  <a:pt x="337" y="471"/>
                </a:lnTo>
                <a:lnTo>
                  <a:pt x="337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3"/>
                </a:lnTo>
                <a:lnTo>
                  <a:pt x="334" y="473"/>
                </a:lnTo>
                <a:lnTo>
                  <a:pt x="334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1" y="473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29" y="474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2" y="476"/>
                </a:lnTo>
                <a:lnTo>
                  <a:pt x="322" y="477"/>
                </a:lnTo>
                <a:lnTo>
                  <a:pt x="322" y="477"/>
                </a:lnTo>
                <a:lnTo>
                  <a:pt x="322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5" y="477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5"/>
                </a:lnTo>
                <a:lnTo>
                  <a:pt x="302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299" y="475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6" y="474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1"/>
                </a:lnTo>
                <a:lnTo>
                  <a:pt x="293" y="471"/>
                </a:lnTo>
                <a:lnTo>
                  <a:pt x="293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0" y="469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89" y="468"/>
                </a:lnTo>
                <a:lnTo>
                  <a:pt x="289" y="468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6" y="466"/>
                </a:lnTo>
                <a:lnTo>
                  <a:pt x="286" y="466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5" y="465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2"/>
                </a:lnTo>
                <a:lnTo>
                  <a:pt x="284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2" y="460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8"/>
                </a:lnTo>
                <a:lnTo>
                  <a:pt x="282" y="458"/>
                </a:lnTo>
                <a:lnTo>
                  <a:pt x="282" y="458"/>
                </a:lnTo>
                <a:lnTo>
                  <a:pt x="281" y="458"/>
                </a:lnTo>
                <a:lnTo>
                  <a:pt x="281" y="458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6"/>
                </a:lnTo>
                <a:lnTo>
                  <a:pt x="281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78" y="454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4"/>
                </a:lnTo>
                <a:lnTo>
                  <a:pt x="277" y="444"/>
                </a:lnTo>
                <a:lnTo>
                  <a:pt x="277" y="444"/>
                </a:lnTo>
                <a:lnTo>
                  <a:pt x="276" y="444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7"/>
                </a:lnTo>
                <a:lnTo>
                  <a:pt x="276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7"/>
                </a:lnTo>
                <a:lnTo>
                  <a:pt x="278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1" y="424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2"/>
                </a:lnTo>
                <a:lnTo>
                  <a:pt x="281" y="422"/>
                </a:lnTo>
                <a:lnTo>
                  <a:pt x="281" y="422"/>
                </a:lnTo>
                <a:lnTo>
                  <a:pt x="282" y="422"/>
                </a:lnTo>
                <a:lnTo>
                  <a:pt x="282" y="422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0"/>
                </a:lnTo>
                <a:lnTo>
                  <a:pt x="282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4" y="419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5"/>
                </a:lnTo>
                <a:lnTo>
                  <a:pt x="285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1"/>
                </a:lnTo>
                <a:lnTo>
                  <a:pt x="290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3" y="410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7"/>
                </a:lnTo>
                <a:lnTo>
                  <a:pt x="294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6"/>
                </a:lnTo>
                <a:lnTo>
                  <a:pt x="296" y="406"/>
                </a:lnTo>
                <a:lnTo>
                  <a:pt x="296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9" y="406"/>
                </a:lnTo>
                <a:lnTo>
                  <a:pt x="299" y="406"/>
                </a:lnTo>
                <a:lnTo>
                  <a:pt x="299" y="405"/>
                </a:lnTo>
                <a:lnTo>
                  <a:pt x="299" y="405"/>
                </a:lnTo>
                <a:lnTo>
                  <a:pt x="299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5" y="404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396"/>
                </a:lnTo>
                <a:lnTo>
                  <a:pt x="318" y="396"/>
                </a:lnTo>
                <a:lnTo>
                  <a:pt x="318" y="403"/>
                </a:lnTo>
                <a:lnTo>
                  <a:pt x="318" y="403"/>
                </a:lnTo>
                <a:close/>
                <a:moveTo>
                  <a:pt x="318" y="365"/>
                </a:moveTo>
                <a:lnTo>
                  <a:pt x="310" y="365"/>
                </a:lnTo>
                <a:lnTo>
                  <a:pt x="310" y="349"/>
                </a:lnTo>
                <a:lnTo>
                  <a:pt x="318" y="349"/>
                </a:lnTo>
                <a:lnTo>
                  <a:pt x="318" y="365"/>
                </a:lnTo>
                <a:lnTo>
                  <a:pt x="318" y="365"/>
                </a:lnTo>
                <a:close/>
                <a:moveTo>
                  <a:pt x="318" y="317"/>
                </a:moveTo>
                <a:lnTo>
                  <a:pt x="310" y="317"/>
                </a:lnTo>
                <a:lnTo>
                  <a:pt x="310" y="302"/>
                </a:lnTo>
                <a:lnTo>
                  <a:pt x="318" y="302"/>
                </a:lnTo>
                <a:lnTo>
                  <a:pt x="318" y="317"/>
                </a:lnTo>
                <a:lnTo>
                  <a:pt x="318" y="317"/>
                </a:lnTo>
                <a:close/>
                <a:moveTo>
                  <a:pt x="307" y="275"/>
                </a:moveTo>
                <a:lnTo>
                  <a:pt x="307" y="282"/>
                </a:lnTo>
                <a:lnTo>
                  <a:pt x="291" y="282"/>
                </a:lnTo>
                <a:lnTo>
                  <a:pt x="291" y="275"/>
                </a:lnTo>
                <a:lnTo>
                  <a:pt x="307" y="275"/>
                </a:lnTo>
                <a:lnTo>
                  <a:pt x="307" y="275"/>
                </a:lnTo>
                <a:close/>
                <a:moveTo>
                  <a:pt x="259" y="275"/>
                </a:moveTo>
                <a:lnTo>
                  <a:pt x="259" y="282"/>
                </a:lnTo>
                <a:lnTo>
                  <a:pt x="244" y="282"/>
                </a:lnTo>
                <a:lnTo>
                  <a:pt x="244" y="275"/>
                </a:lnTo>
                <a:lnTo>
                  <a:pt x="259" y="275"/>
                </a:lnTo>
                <a:lnTo>
                  <a:pt x="259" y="275"/>
                </a:lnTo>
                <a:close/>
                <a:moveTo>
                  <a:pt x="212" y="275"/>
                </a:moveTo>
                <a:lnTo>
                  <a:pt x="212" y="282"/>
                </a:lnTo>
                <a:lnTo>
                  <a:pt x="196" y="282"/>
                </a:lnTo>
                <a:lnTo>
                  <a:pt x="196" y="275"/>
                </a:lnTo>
                <a:lnTo>
                  <a:pt x="212" y="275"/>
                </a:lnTo>
                <a:lnTo>
                  <a:pt x="212" y="275"/>
                </a:lnTo>
                <a:close/>
                <a:moveTo>
                  <a:pt x="165" y="275"/>
                </a:moveTo>
                <a:lnTo>
                  <a:pt x="165" y="282"/>
                </a:lnTo>
                <a:lnTo>
                  <a:pt x="149" y="282"/>
                </a:lnTo>
                <a:lnTo>
                  <a:pt x="149" y="275"/>
                </a:lnTo>
                <a:lnTo>
                  <a:pt x="165" y="275"/>
                </a:lnTo>
                <a:lnTo>
                  <a:pt x="165" y="275"/>
                </a:lnTo>
                <a:close/>
                <a:moveTo>
                  <a:pt x="117" y="275"/>
                </a:moveTo>
                <a:lnTo>
                  <a:pt x="117" y="282"/>
                </a:lnTo>
                <a:lnTo>
                  <a:pt x="102" y="282"/>
                </a:lnTo>
                <a:lnTo>
                  <a:pt x="102" y="275"/>
                </a:lnTo>
                <a:lnTo>
                  <a:pt x="117" y="275"/>
                </a:lnTo>
                <a:lnTo>
                  <a:pt x="117" y="275"/>
                </a:lnTo>
                <a:close/>
                <a:moveTo>
                  <a:pt x="70" y="275"/>
                </a:moveTo>
                <a:lnTo>
                  <a:pt x="70" y="282"/>
                </a:lnTo>
                <a:lnTo>
                  <a:pt x="54" y="282"/>
                </a:lnTo>
                <a:lnTo>
                  <a:pt x="54" y="275"/>
                </a:lnTo>
                <a:lnTo>
                  <a:pt x="70" y="275"/>
                </a:lnTo>
                <a:lnTo>
                  <a:pt x="70" y="275"/>
                </a:lnTo>
                <a:close/>
                <a:moveTo>
                  <a:pt x="24" y="275"/>
                </a:moveTo>
                <a:lnTo>
                  <a:pt x="24" y="282"/>
                </a:lnTo>
                <a:lnTo>
                  <a:pt x="8" y="282"/>
                </a:lnTo>
                <a:lnTo>
                  <a:pt x="8" y="275"/>
                </a:lnTo>
                <a:lnTo>
                  <a:pt x="24" y="275"/>
                </a:lnTo>
                <a:lnTo>
                  <a:pt x="24" y="275"/>
                </a:lnTo>
                <a:close/>
                <a:moveTo>
                  <a:pt x="8" y="251"/>
                </a:moveTo>
                <a:lnTo>
                  <a:pt x="0" y="251"/>
                </a:lnTo>
                <a:lnTo>
                  <a:pt x="0" y="235"/>
                </a:lnTo>
                <a:lnTo>
                  <a:pt x="8" y="235"/>
                </a:lnTo>
                <a:lnTo>
                  <a:pt x="8" y="251"/>
                </a:lnTo>
                <a:lnTo>
                  <a:pt x="8" y="251"/>
                </a:lnTo>
                <a:close/>
                <a:moveTo>
                  <a:pt x="8" y="204"/>
                </a:moveTo>
                <a:lnTo>
                  <a:pt x="0" y="204"/>
                </a:lnTo>
                <a:lnTo>
                  <a:pt x="0" y="188"/>
                </a:lnTo>
                <a:lnTo>
                  <a:pt x="8" y="188"/>
                </a:lnTo>
                <a:lnTo>
                  <a:pt x="8" y="204"/>
                </a:lnTo>
                <a:lnTo>
                  <a:pt x="8" y="204"/>
                </a:lnTo>
                <a:close/>
                <a:moveTo>
                  <a:pt x="8" y="156"/>
                </a:moveTo>
                <a:lnTo>
                  <a:pt x="0" y="156"/>
                </a:lnTo>
                <a:lnTo>
                  <a:pt x="0" y="141"/>
                </a:lnTo>
                <a:lnTo>
                  <a:pt x="8" y="141"/>
                </a:lnTo>
                <a:lnTo>
                  <a:pt x="8" y="156"/>
                </a:lnTo>
                <a:lnTo>
                  <a:pt x="8" y="156"/>
                </a:lnTo>
                <a:close/>
                <a:moveTo>
                  <a:pt x="8" y="109"/>
                </a:moveTo>
                <a:lnTo>
                  <a:pt x="0" y="109"/>
                </a:lnTo>
                <a:lnTo>
                  <a:pt x="0" y="93"/>
                </a:lnTo>
                <a:lnTo>
                  <a:pt x="8" y="93"/>
                </a:lnTo>
                <a:lnTo>
                  <a:pt x="8" y="109"/>
                </a:lnTo>
                <a:lnTo>
                  <a:pt x="8" y="109"/>
                </a:lnTo>
                <a:close/>
                <a:moveTo>
                  <a:pt x="8" y="62"/>
                </a:moveTo>
                <a:lnTo>
                  <a:pt x="0" y="62"/>
                </a:lnTo>
                <a:lnTo>
                  <a:pt x="0" y="46"/>
                </a:lnTo>
                <a:lnTo>
                  <a:pt x="8" y="46"/>
                </a:lnTo>
                <a:lnTo>
                  <a:pt x="8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78">
            <a:extLst>
              <a:ext uri="{FF2B5EF4-FFF2-40B4-BE49-F238E27FC236}">
                <a16:creationId xmlns:a16="http://schemas.microsoft.com/office/drawing/2014/main" id="{7CF97531-4F2C-48DD-9D3A-8BCC77E6DA44}"/>
              </a:ext>
            </a:extLst>
          </p:cNvPr>
          <p:cNvSpPr>
            <a:spLocks noEditPoints="1"/>
          </p:cNvSpPr>
          <p:nvPr/>
        </p:nvSpPr>
        <p:spPr bwMode="auto">
          <a:xfrm>
            <a:off x="6936233" y="1976438"/>
            <a:ext cx="720725" cy="769937"/>
          </a:xfrm>
          <a:custGeom>
            <a:avLst/>
            <a:gdLst>
              <a:gd name="T0" fmla="*/ 68 w 454"/>
              <a:gd name="T1" fmla="*/ 442 h 485"/>
              <a:gd name="T2" fmla="*/ 66 w 454"/>
              <a:gd name="T3" fmla="*/ 437 h 485"/>
              <a:gd name="T4" fmla="*/ 64 w 454"/>
              <a:gd name="T5" fmla="*/ 431 h 485"/>
              <a:gd name="T6" fmla="*/ 59 w 454"/>
              <a:gd name="T7" fmla="*/ 427 h 485"/>
              <a:gd name="T8" fmla="*/ 55 w 454"/>
              <a:gd name="T9" fmla="*/ 423 h 485"/>
              <a:gd name="T10" fmla="*/ 49 w 454"/>
              <a:gd name="T11" fmla="*/ 420 h 485"/>
              <a:gd name="T12" fmla="*/ 43 w 454"/>
              <a:gd name="T13" fmla="*/ 419 h 485"/>
              <a:gd name="T14" fmla="*/ 36 w 454"/>
              <a:gd name="T15" fmla="*/ 419 h 485"/>
              <a:gd name="T16" fmla="*/ 31 w 454"/>
              <a:gd name="T17" fmla="*/ 420 h 485"/>
              <a:gd name="T18" fmla="*/ 25 w 454"/>
              <a:gd name="T19" fmla="*/ 422 h 485"/>
              <a:gd name="T20" fmla="*/ 20 w 454"/>
              <a:gd name="T21" fmla="*/ 424 h 485"/>
              <a:gd name="T22" fmla="*/ 15 w 454"/>
              <a:gd name="T23" fmla="*/ 429 h 485"/>
              <a:gd name="T24" fmla="*/ 12 w 454"/>
              <a:gd name="T25" fmla="*/ 435 h 485"/>
              <a:gd name="T26" fmla="*/ 9 w 454"/>
              <a:gd name="T27" fmla="*/ 440 h 485"/>
              <a:gd name="T28" fmla="*/ 8 w 454"/>
              <a:gd name="T29" fmla="*/ 446 h 485"/>
              <a:gd name="T30" fmla="*/ 9 w 454"/>
              <a:gd name="T31" fmla="*/ 453 h 485"/>
              <a:gd name="T32" fmla="*/ 11 w 454"/>
              <a:gd name="T33" fmla="*/ 458 h 485"/>
              <a:gd name="T34" fmla="*/ 14 w 454"/>
              <a:gd name="T35" fmla="*/ 464 h 485"/>
              <a:gd name="T36" fmla="*/ 17 w 454"/>
              <a:gd name="T37" fmla="*/ 468 h 485"/>
              <a:gd name="T38" fmla="*/ 22 w 454"/>
              <a:gd name="T39" fmla="*/ 473 h 485"/>
              <a:gd name="T40" fmla="*/ 27 w 454"/>
              <a:gd name="T41" fmla="*/ 475 h 485"/>
              <a:gd name="T42" fmla="*/ 33 w 454"/>
              <a:gd name="T43" fmla="*/ 477 h 485"/>
              <a:gd name="T44" fmla="*/ 40 w 454"/>
              <a:gd name="T45" fmla="*/ 477 h 485"/>
              <a:gd name="T46" fmla="*/ 46 w 454"/>
              <a:gd name="T47" fmla="*/ 476 h 485"/>
              <a:gd name="T48" fmla="*/ 52 w 454"/>
              <a:gd name="T49" fmla="*/ 474 h 485"/>
              <a:gd name="T50" fmla="*/ 57 w 454"/>
              <a:gd name="T51" fmla="*/ 472 h 485"/>
              <a:gd name="T52" fmla="*/ 61 w 454"/>
              <a:gd name="T53" fmla="*/ 467 h 485"/>
              <a:gd name="T54" fmla="*/ 65 w 454"/>
              <a:gd name="T55" fmla="*/ 462 h 485"/>
              <a:gd name="T56" fmla="*/ 67 w 454"/>
              <a:gd name="T57" fmla="*/ 456 h 485"/>
              <a:gd name="T58" fmla="*/ 68 w 454"/>
              <a:gd name="T59" fmla="*/ 450 h 485"/>
              <a:gd name="T60" fmla="*/ 43 w 454"/>
              <a:gd name="T61" fmla="*/ 411 h 485"/>
              <a:gd name="T62" fmla="*/ 51 w 454"/>
              <a:gd name="T63" fmla="*/ 412 h 485"/>
              <a:gd name="T64" fmla="*/ 58 w 454"/>
              <a:gd name="T65" fmla="*/ 415 h 485"/>
              <a:gd name="T66" fmla="*/ 65 w 454"/>
              <a:gd name="T67" fmla="*/ 421 h 485"/>
              <a:gd name="T68" fmla="*/ 69 w 454"/>
              <a:gd name="T69" fmla="*/ 427 h 485"/>
              <a:gd name="T70" fmla="*/ 73 w 454"/>
              <a:gd name="T71" fmla="*/ 433 h 485"/>
              <a:gd name="T72" fmla="*/ 75 w 454"/>
              <a:gd name="T73" fmla="*/ 440 h 485"/>
              <a:gd name="T74" fmla="*/ 76 w 454"/>
              <a:gd name="T75" fmla="*/ 449 h 485"/>
              <a:gd name="T76" fmla="*/ 75 w 454"/>
              <a:gd name="T77" fmla="*/ 457 h 485"/>
              <a:gd name="T78" fmla="*/ 73 w 454"/>
              <a:gd name="T79" fmla="*/ 464 h 485"/>
              <a:gd name="T80" fmla="*/ 68 w 454"/>
              <a:gd name="T81" fmla="*/ 471 h 485"/>
              <a:gd name="T82" fmla="*/ 64 w 454"/>
              <a:gd name="T83" fmla="*/ 476 h 485"/>
              <a:gd name="T84" fmla="*/ 57 w 454"/>
              <a:gd name="T85" fmla="*/ 481 h 485"/>
              <a:gd name="T86" fmla="*/ 50 w 454"/>
              <a:gd name="T87" fmla="*/ 484 h 485"/>
              <a:gd name="T88" fmla="*/ 42 w 454"/>
              <a:gd name="T89" fmla="*/ 485 h 485"/>
              <a:gd name="T90" fmla="*/ 34 w 454"/>
              <a:gd name="T91" fmla="*/ 485 h 485"/>
              <a:gd name="T92" fmla="*/ 26 w 454"/>
              <a:gd name="T93" fmla="*/ 483 h 485"/>
              <a:gd name="T94" fmla="*/ 20 w 454"/>
              <a:gd name="T95" fmla="*/ 481 h 485"/>
              <a:gd name="T96" fmla="*/ 13 w 454"/>
              <a:gd name="T97" fmla="*/ 475 h 485"/>
              <a:gd name="T98" fmla="*/ 8 w 454"/>
              <a:gd name="T99" fmla="*/ 470 h 485"/>
              <a:gd name="T100" fmla="*/ 4 w 454"/>
              <a:gd name="T101" fmla="*/ 463 h 485"/>
              <a:gd name="T102" fmla="*/ 2 w 454"/>
              <a:gd name="T103" fmla="*/ 456 h 485"/>
              <a:gd name="T104" fmla="*/ 0 w 454"/>
              <a:gd name="T105" fmla="*/ 448 h 485"/>
              <a:gd name="T106" fmla="*/ 2 w 454"/>
              <a:gd name="T107" fmla="*/ 440 h 485"/>
              <a:gd name="T108" fmla="*/ 4 w 454"/>
              <a:gd name="T109" fmla="*/ 432 h 485"/>
              <a:gd name="T110" fmla="*/ 8 w 454"/>
              <a:gd name="T111" fmla="*/ 426 h 485"/>
              <a:gd name="T112" fmla="*/ 13 w 454"/>
              <a:gd name="T113" fmla="*/ 420 h 485"/>
              <a:gd name="T114" fmla="*/ 20 w 454"/>
              <a:gd name="T115" fmla="*/ 415 h 485"/>
              <a:gd name="T116" fmla="*/ 26 w 454"/>
              <a:gd name="T117" fmla="*/ 412 h 485"/>
              <a:gd name="T118" fmla="*/ 34 w 454"/>
              <a:gd name="T119" fmla="*/ 411 h 485"/>
              <a:gd name="T120" fmla="*/ 42 w 454"/>
              <a:gd name="T121" fmla="*/ 294 h 485"/>
              <a:gd name="T122" fmla="*/ 274 w 454"/>
              <a:gd name="T123" fmla="*/ 259 h 485"/>
              <a:gd name="T124" fmla="*/ 454 w 454"/>
              <a:gd name="T125" fmla="*/ 204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4" h="485">
                <a:moveTo>
                  <a:pt x="454" y="16"/>
                </a:moveTo>
                <a:lnTo>
                  <a:pt x="447" y="16"/>
                </a:lnTo>
                <a:lnTo>
                  <a:pt x="447" y="0"/>
                </a:lnTo>
                <a:lnTo>
                  <a:pt x="454" y="0"/>
                </a:lnTo>
                <a:lnTo>
                  <a:pt x="454" y="16"/>
                </a:lnTo>
                <a:lnTo>
                  <a:pt x="454" y="16"/>
                </a:lnTo>
                <a:close/>
                <a:moveTo>
                  <a:pt x="68" y="448"/>
                </a:moveTo>
                <a:lnTo>
                  <a:pt x="68" y="448"/>
                </a:lnTo>
                <a:lnTo>
                  <a:pt x="68" y="448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5" y="436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4" y="433"/>
                </a:lnTo>
                <a:lnTo>
                  <a:pt x="64" y="433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1"/>
                </a:lnTo>
                <a:lnTo>
                  <a:pt x="64" y="431"/>
                </a:lnTo>
                <a:lnTo>
                  <a:pt x="64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1" y="430"/>
                </a:lnTo>
                <a:lnTo>
                  <a:pt x="61" y="430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7" y="426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1"/>
                </a:lnTo>
                <a:lnTo>
                  <a:pt x="52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3"/>
                </a:lnTo>
                <a:lnTo>
                  <a:pt x="23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1" y="423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4" y="430"/>
                </a:lnTo>
                <a:lnTo>
                  <a:pt x="14" y="430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9" y="439"/>
                </a:lnTo>
                <a:lnTo>
                  <a:pt x="9" y="439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5"/>
                </a:lnTo>
                <a:lnTo>
                  <a:pt x="9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2"/>
                </a:lnTo>
                <a:lnTo>
                  <a:pt x="8" y="452"/>
                </a:lnTo>
                <a:lnTo>
                  <a:pt x="8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2" y="459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3" y="462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7"/>
                </a:lnTo>
                <a:lnTo>
                  <a:pt x="15" y="467"/>
                </a:lnTo>
                <a:lnTo>
                  <a:pt x="15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2"/>
                </a:lnTo>
                <a:lnTo>
                  <a:pt x="20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2" y="472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4"/>
                </a:lnTo>
                <a:lnTo>
                  <a:pt x="23" y="474"/>
                </a:lnTo>
                <a:lnTo>
                  <a:pt x="23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6"/>
                </a:lnTo>
                <a:lnTo>
                  <a:pt x="27" y="476"/>
                </a:lnTo>
                <a:lnTo>
                  <a:pt x="27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6"/>
                </a:lnTo>
                <a:lnTo>
                  <a:pt x="46" y="476"/>
                </a:lnTo>
                <a:lnTo>
                  <a:pt x="46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5"/>
                </a:lnTo>
                <a:lnTo>
                  <a:pt x="49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3"/>
                </a:lnTo>
                <a:lnTo>
                  <a:pt x="53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6" y="473"/>
                </a:lnTo>
                <a:lnTo>
                  <a:pt x="56" y="473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1"/>
                </a:lnTo>
                <a:lnTo>
                  <a:pt x="57" y="471"/>
                </a:lnTo>
                <a:lnTo>
                  <a:pt x="57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6"/>
                </a:lnTo>
                <a:lnTo>
                  <a:pt x="61" y="466"/>
                </a:lnTo>
                <a:lnTo>
                  <a:pt x="61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4" y="465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3"/>
                </a:lnTo>
                <a:lnTo>
                  <a:pt x="64" y="463"/>
                </a:lnTo>
                <a:lnTo>
                  <a:pt x="64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1"/>
                </a:lnTo>
                <a:lnTo>
                  <a:pt x="65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7" y="458"/>
                </a:lnTo>
                <a:lnTo>
                  <a:pt x="67" y="458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close/>
                <a:moveTo>
                  <a:pt x="39" y="411"/>
                </a:moveTo>
                <a:lnTo>
                  <a:pt x="39" y="411"/>
                </a:lnTo>
                <a:lnTo>
                  <a:pt x="39" y="411"/>
                </a:lnTo>
                <a:lnTo>
                  <a:pt x="39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8" y="411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3"/>
                </a:lnTo>
                <a:lnTo>
                  <a:pt x="51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60" y="417"/>
                </a:lnTo>
                <a:lnTo>
                  <a:pt x="60" y="417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9"/>
                </a:lnTo>
                <a:lnTo>
                  <a:pt x="61" y="419"/>
                </a:lnTo>
                <a:lnTo>
                  <a:pt x="61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4"/>
                </a:lnTo>
                <a:lnTo>
                  <a:pt x="67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6"/>
                </a:lnTo>
                <a:lnTo>
                  <a:pt x="68" y="426"/>
                </a:lnTo>
                <a:lnTo>
                  <a:pt x="68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9"/>
                </a:lnTo>
                <a:lnTo>
                  <a:pt x="70" y="429"/>
                </a:lnTo>
                <a:lnTo>
                  <a:pt x="70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1"/>
                </a:lnTo>
                <a:lnTo>
                  <a:pt x="71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3"/>
                </a:lnTo>
                <a:lnTo>
                  <a:pt x="73" y="433"/>
                </a:lnTo>
                <a:lnTo>
                  <a:pt x="73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5"/>
                </a:lnTo>
                <a:lnTo>
                  <a:pt x="76" y="455"/>
                </a:lnTo>
                <a:lnTo>
                  <a:pt x="76" y="455"/>
                </a:lnTo>
                <a:lnTo>
                  <a:pt x="75" y="455"/>
                </a:lnTo>
                <a:lnTo>
                  <a:pt x="75" y="455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9"/>
                </a:lnTo>
                <a:lnTo>
                  <a:pt x="75" y="459"/>
                </a:lnTo>
                <a:lnTo>
                  <a:pt x="75" y="459"/>
                </a:lnTo>
                <a:lnTo>
                  <a:pt x="74" y="459"/>
                </a:lnTo>
                <a:lnTo>
                  <a:pt x="74" y="459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3"/>
                </a:lnTo>
                <a:lnTo>
                  <a:pt x="74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5"/>
                </a:lnTo>
                <a:lnTo>
                  <a:pt x="73" y="465"/>
                </a:lnTo>
                <a:lnTo>
                  <a:pt x="73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7"/>
                </a:lnTo>
                <a:lnTo>
                  <a:pt x="71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69" y="468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1"/>
                </a:lnTo>
                <a:lnTo>
                  <a:pt x="69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6" y="473"/>
                </a:lnTo>
                <a:lnTo>
                  <a:pt x="66" y="473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5" y="474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4" y="475"/>
                </a:lnTo>
                <a:lnTo>
                  <a:pt x="64" y="475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2" y="476"/>
                </a:lnTo>
                <a:lnTo>
                  <a:pt x="62" y="476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9"/>
                </a:lnTo>
                <a:lnTo>
                  <a:pt x="61" y="479"/>
                </a:lnTo>
                <a:lnTo>
                  <a:pt x="61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1"/>
                </a:lnTo>
                <a:lnTo>
                  <a:pt x="58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6" y="481"/>
                </a:lnTo>
                <a:lnTo>
                  <a:pt x="56" y="481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3" y="482"/>
                </a:lnTo>
                <a:lnTo>
                  <a:pt x="53" y="482"/>
                </a:lnTo>
                <a:lnTo>
                  <a:pt x="53" y="483"/>
                </a:lnTo>
                <a:lnTo>
                  <a:pt x="53" y="483"/>
                </a:lnTo>
                <a:lnTo>
                  <a:pt x="53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7" y="484"/>
                </a:lnTo>
                <a:lnTo>
                  <a:pt x="47" y="484"/>
                </a:lnTo>
                <a:lnTo>
                  <a:pt x="47" y="485"/>
                </a:lnTo>
                <a:lnTo>
                  <a:pt x="47" y="485"/>
                </a:lnTo>
                <a:lnTo>
                  <a:pt x="47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0" y="485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3"/>
                </a:lnTo>
                <a:lnTo>
                  <a:pt x="26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3" y="483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1" y="482"/>
                </a:lnTo>
                <a:lnTo>
                  <a:pt x="21" y="482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79"/>
                </a:lnTo>
                <a:lnTo>
                  <a:pt x="17" y="479"/>
                </a:lnTo>
                <a:lnTo>
                  <a:pt x="17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4" y="477"/>
                </a:lnTo>
                <a:lnTo>
                  <a:pt x="14" y="477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3" y="476"/>
                </a:lnTo>
                <a:lnTo>
                  <a:pt x="13" y="476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1" y="474"/>
                </a:lnTo>
                <a:lnTo>
                  <a:pt x="11" y="474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9" y="473"/>
                </a:lnTo>
                <a:lnTo>
                  <a:pt x="9" y="473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8" y="472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6" y="468"/>
                </a:lnTo>
                <a:lnTo>
                  <a:pt x="6" y="468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6"/>
                </a:lnTo>
                <a:lnTo>
                  <a:pt x="6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4"/>
                </a:lnTo>
                <a:lnTo>
                  <a:pt x="5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2"/>
                </a:lnTo>
                <a:lnTo>
                  <a:pt x="4" y="462"/>
                </a:lnTo>
                <a:lnTo>
                  <a:pt x="4" y="462"/>
                </a:lnTo>
                <a:lnTo>
                  <a:pt x="3" y="462"/>
                </a:lnTo>
                <a:lnTo>
                  <a:pt x="3" y="462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8"/>
                </a:lnTo>
                <a:lnTo>
                  <a:pt x="3" y="458"/>
                </a:lnTo>
                <a:lnTo>
                  <a:pt x="3" y="458"/>
                </a:lnTo>
                <a:lnTo>
                  <a:pt x="2" y="458"/>
                </a:lnTo>
                <a:lnTo>
                  <a:pt x="2" y="458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0" y="453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8"/>
                </a:lnTo>
                <a:lnTo>
                  <a:pt x="2" y="438"/>
                </a:lnTo>
                <a:lnTo>
                  <a:pt x="2" y="438"/>
                </a:lnTo>
                <a:lnTo>
                  <a:pt x="3" y="438"/>
                </a:lnTo>
                <a:lnTo>
                  <a:pt x="3" y="438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5"/>
                </a:lnTo>
                <a:lnTo>
                  <a:pt x="3" y="435"/>
                </a:lnTo>
                <a:lnTo>
                  <a:pt x="3" y="435"/>
                </a:lnTo>
                <a:lnTo>
                  <a:pt x="4" y="435"/>
                </a:lnTo>
                <a:lnTo>
                  <a:pt x="4" y="435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5" y="432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6" y="430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8"/>
                </a:lnTo>
                <a:lnTo>
                  <a:pt x="6" y="428"/>
                </a:lnTo>
                <a:lnTo>
                  <a:pt x="6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4"/>
                </a:lnTo>
                <a:lnTo>
                  <a:pt x="8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3"/>
                </a:lnTo>
                <a:lnTo>
                  <a:pt x="9" y="423"/>
                </a:lnTo>
                <a:lnTo>
                  <a:pt x="9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19"/>
                </a:lnTo>
                <a:lnTo>
                  <a:pt x="14" y="419"/>
                </a:lnTo>
                <a:lnTo>
                  <a:pt x="14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7" y="418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5"/>
                </a:lnTo>
                <a:lnTo>
                  <a:pt x="18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1" y="415"/>
                </a:lnTo>
                <a:lnTo>
                  <a:pt x="21" y="415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3" y="414"/>
                </a:lnTo>
                <a:lnTo>
                  <a:pt x="23" y="414"/>
                </a:lnTo>
                <a:lnTo>
                  <a:pt x="23" y="413"/>
                </a:lnTo>
                <a:lnTo>
                  <a:pt x="23" y="413"/>
                </a:lnTo>
                <a:lnTo>
                  <a:pt x="23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30" y="412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9" y="411"/>
                </a:lnTo>
                <a:lnTo>
                  <a:pt x="39" y="411"/>
                </a:lnTo>
                <a:close/>
                <a:moveTo>
                  <a:pt x="42" y="404"/>
                </a:moveTo>
                <a:lnTo>
                  <a:pt x="34" y="404"/>
                </a:lnTo>
                <a:lnTo>
                  <a:pt x="34" y="388"/>
                </a:lnTo>
                <a:lnTo>
                  <a:pt x="42" y="388"/>
                </a:lnTo>
                <a:lnTo>
                  <a:pt x="42" y="404"/>
                </a:lnTo>
                <a:lnTo>
                  <a:pt x="42" y="404"/>
                </a:lnTo>
                <a:close/>
                <a:moveTo>
                  <a:pt x="42" y="357"/>
                </a:moveTo>
                <a:lnTo>
                  <a:pt x="34" y="357"/>
                </a:lnTo>
                <a:lnTo>
                  <a:pt x="34" y="341"/>
                </a:lnTo>
                <a:lnTo>
                  <a:pt x="42" y="341"/>
                </a:lnTo>
                <a:lnTo>
                  <a:pt x="42" y="357"/>
                </a:lnTo>
                <a:lnTo>
                  <a:pt x="42" y="357"/>
                </a:lnTo>
                <a:close/>
                <a:moveTo>
                  <a:pt x="42" y="310"/>
                </a:moveTo>
                <a:lnTo>
                  <a:pt x="34" y="310"/>
                </a:lnTo>
                <a:lnTo>
                  <a:pt x="34" y="294"/>
                </a:lnTo>
                <a:lnTo>
                  <a:pt x="42" y="294"/>
                </a:lnTo>
                <a:lnTo>
                  <a:pt x="42" y="310"/>
                </a:lnTo>
                <a:lnTo>
                  <a:pt x="42" y="310"/>
                </a:lnTo>
                <a:close/>
                <a:moveTo>
                  <a:pt x="39" y="267"/>
                </a:moveTo>
                <a:lnTo>
                  <a:pt x="39" y="259"/>
                </a:lnTo>
                <a:lnTo>
                  <a:pt x="55" y="259"/>
                </a:lnTo>
                <a:lnTo>
                  <a:pt x="55" y="267"/>
                </a:lnTo>
                <a:lnTo>
                  <a:pt x="39" y="267"/>
                </a:lnTo>
                <a:lnTo>
                  <a:pt x="39" y="267"/>
                </a:lnTo>
                <a:close/>
                <a:moveTo>
                  <a:pt x="86" y="267"/>
                </a:moveTo>
                <a:lnTo>
                  <a:pt x="86" y="259"/>
                </a:lnTo>
                <a:lnTo>
                  <a:pt x="102" y="259"/>
                </a:lnTo>
                <a:lnTo>
                  <a:pt x="102" y="267"/>
                </a:lnTo>
                <a:lnTo>
                  <a:pt x="86" y="267"/>
                </a:lnTo>
                <a:lnTo>
                  <a:pt x="86" y="267"/>
                </a:lnTo>
                <a:close/>
                <a:moveTo>
                  <a:pt x="133" y="267"/>
                </a:moveTo>
                <a:lnTo>
                  <a:pt x="133" y="259"/>
                </a:lnTo>
                <a:lnTo>
                  <a:pt x="148" y="259"/>
                </a:lnTo>
                <a:lnTo>
                  <a:pt x="148" y="267"/>
                </a:lnTo>
                <a:lnTo>
                  <a:pt x="133" y="267"/>
                </a:lnTo>
                <a:lnTo>
                  <a:pt x="133" y="267"/>
                </a:lnTo>
                <a:close/>
                <a:moveTo>
                  <a:pt x="179" y="267"/>
                </a:moveTo>
                <a:lnTo>
                  <a:pt x="179" y="259"/>
                </a:lnTo>
                <a:lnTo>
                  <a:pt x="195" y="259"/>
                </a:lnTo>
                <a:lnTo>
                  <a:pt x="195" y="267"/>
                </a:lnTo>
                <a:lnTo>
                  <a:pt x="179" y="267"/>
                </a:lnTo>
                <a:lnTo>
                  <a:pt x="179" y="267"/>
                </a:lnTo>
                <a:close/>
                <a:moveTo>
                  <a:pt x="227" y="267"/>
                </a:moveTo>
                <a:lnTo>
                  <a:pt x="227" y="259"/>
                </a:lnTo>
                <a:lnTo>
                  <a:pt x="243" y="259"/>
                </a:lnTo>
                <a:lnTo>
                  <a:pt x="243" y="267"/>
                </a:lnTo>
                <a:lnTo>
                  <a:pt x="227" y="267"/>
                </a:lnTo>
                <a:lnTo>
                  <a:pt x="227" y="267"/>
                </a:lnTo>
                <a:close/>
                <a:moveTo>
                  <a:pt x="274" y="267"/>
                </a:moveTo>
                <a:lnTo>
                  <a:pt x="274" y="259"/>
                </a:lnTo>
                <a:lnTo>
                  <a:pt x="290" y="259"/>
                </a:lnTo>
                <a:lnTo>
                  <a:pt x="290" y="267"/>
                </a:lnTo>
                <a:lnTo>
                  <a:pt x="274" y="267"/>
                </a:lnTo>
                <a:lnTo>
                  <a:pt x="274" y="267"/>
                </a:lnTo>
                <a:close/>
                <a:moveTo>
                  <a:pt x="321" y="267"/>
                </a:moveTo>
                <a:lnTo>
                  <a:pt x="321" y="259"/>
                </a:lnTo>
                <a:lnTo>
                  <a:pt x="337" y="259"/>
                </a:lnTo>
                <a:lnTo>
                  <a:pt x="337" y="267"/>
                </a:lnTo>
                <a:lnTo>
                  <a:pt x="321" y="267"/>
                </a:lnTo>
                <a:lnTo>
                  <a:pt x="321" y="267"/>
                </a:lnTo>
                <a:close/>
                <a:moveTo>
                  <a:pt x="369" y="267"/>
                </a:moveTo>
                <a:lnTo>
                  <a:pt x="369" y="259"/>
                </a:lnTo>
                <a:lnTo>
                  <a:pt x="384" y="259"/>
                </a:lnTo>
                <a:lnTo>
                  <a:pt x="384" y="267"/>
                </a:lnTo>
                <a:lnTo>
                  <a:pt x="369" y="267"/>
                </a:lnTo>
                <a:lnTo>
                  <a:pt x="369" y="267"/>
                </a:lnTo>
                <a:close/>
                <a:moveTo>
                  <a:pt x="416" y="267"/>
                </a:moveTo>
                <a:lnTo>
                  <a:pt x="416" y="259"/>
                </a:lnTo>
                <a:lnTo>
                  <a:pt x="432" y="259"/>
                </a:lnTo>
                <a:lnTo>
                  <a:pt x="432" y="267"/>
                </a:lnTo>
                <a:lnTo>
                  <a:pt x="416" y="267"/>
                </a:lnTo>
                <a:lnTo>
                  <a:pt x="416" y="267"/>
                </a:lnTo>
                <a:close/>
                <a:moveTo>
                  <a:pt x="454" y="251"/>
                </a:moveTo>
                <a:lnTo>
                  <a:pt x="447" y="251"/>
                </a:lnTo>
                <a:lnTo>
                  <a:pt x="447" y="235"/>
                </a:lnTo>
                <a:lnTo>
                  <a:pt x="454" y="235"/>
                </a:lnTo>
                <a:lnTo>
                  <a:pt x="454" y="251"/>
                </a:lnTo>
                <a:lnTo>
                  <a:pt x="454" y="251"/>
                </a:lnTo>
                <a:close/>
                <a:moveTo>
                  <a:pt x="454" y="204"/>
                </a:moveTo>
                <a:lnTo>
                  <a:pt x="447" y="204"/>
                </a:lnTo>
                <a:lnTo>
                  <a:pt x="447" y="188"/>
                </a:lnTo>
                <a:lnTo>
                  <a:pt x="454" y="188"/>
                </a:lnTo>
                <a:lnTo>
                  <a:pt x="454" y="204"/>
                </a:lnTo>
                <a:lnTo>
                  <a:pt x="454" y="204"/>
                </a:lnTo>
                <a:close/>
                <a:moveTo>
                  <a:pt x="454" y="156"/>
                </a:moveTo>
                <a:lnTo>
                  <a:pt x="447" y="156"/>
                </a:lnTo>
                <a:lnTo>
                  <a:pt x="447" y="141"/>
                </a:lnTo>
                <a:lnTo>
                  <a:pt x="454" y="141"/>
                </a:lnTo>
                <a:lnTo>
                  <a:pt x="454" y="156"/>
                </a:lnTo>
                <a:lnTo>
                  <a:pt x="454" y="156"/>
                </a:lnTo>
                <a:close/>
                <a:moveTo>
                  <a:pt x="454" y="109"/>
                </a:moveTo>
                <a:lnTo>
                  <a:pt x="447" y="109"/>
                </a:lnTo>
                <a:lnTo>
                  <a:pt x="447" y="93"/>
                </a:lnTo>
                <a:lnTo>
                  <a:pt x="454" y="93"/>
                </a:lnTo>
                <a:lnTo>
                  <a:pt x="454" y="109"/>
                </a:lnTo>
                <a:lnTo>
                  <a:pt x="454" y="109"/>
                </a:lnTo>
                <a:close/>
                <a:moveTo>
                  <a:pt x="454" y="62"/>
                </a:moveTo>
                <a:lnTo>
                  <a:pt x="447" y="62"/>
                </a:lnTo>
                <a:lnTo>
                  <a:pt x="447" y="47"/>
                </a:lnTo>
                <a:lnTo>
                  <a:pt x="454" y="47"/>
                </a:lnTo>
                <a:lnTo>
                  <a:pt x="454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79">
            <a:extLst>
              <a:ext uri="{FF2B5EF4-FFF2-40B4-BE49-F238E27FC236}">
                <a16:creationId xmlns:a16="http://schemas.microsoft.com/office/drawing/2014/main" id="{A45D6E0B-8C61-4995-A426-AF4C3B57DA70}"/>
              </a:ext>
            </a:extLst>
          </p:cNvPr>
          <p:cNvSpPr>
            <a:spLocks noEditPoints="1"/>
          </p:cNvSpPr>
          <p:nvPr/>
        </p:nvSpPr>
        <p:spPr bwMode="auto">
          <a:xfrm>
            <a:off x="3400871" y="3141663"/>
            <a:ext cx="895350" cy="352425"/>
          </a:xfrm>
          <a:custGeom>
            <a:avLst/>
            <a:gdLst>
              <a:gd name="T0" fmla="*/ 521 w 564"/>
              <a:gd name="T1" fmla="*/ 156 h 222"/>
              <a:gd name="T2" fmla="*/ 515 w 564"/>
              <a:gd name="T3" fmla="*/ 157 h 222"/>
              <a:gd name="T4" fmla="*/ 511 w 564"/>
              <a:gd name="T5" fmla="*/ 160 h 222"/>
              <a:gd name="T6" fmla="*/ 506 w 564"/>
              <a:gd name="T7" fmla="*/ 163 h 222"/>
              <a:gd name="T8" fmla="*/ 502 w 564"/>
              <a:gd name="T9" fmla="*/ 168 h 222"/>
              <a:gd name="T10" fmla="*/ 499 w 564"/>
              <a:gd name="T11" fmla="*/ 174 h 222"/>
              <a:gd name="T12" fmla="*/ 497 w 564"/>
              <a:gd name="T13" fmla="*/ 179 h 222"/>
              <a:gd name="T14" fmla="*/ 496 w 564"/>
              <a:gd name="T15" fmla="*/ 185 h 222"/>
              <a:gd name="T16" fmla="*/ 497 w 564"/>
              <a:gd name="T17" fmla="*/ 192 h 222"/>
              <a:gd name="T18" fmla="*/ 499 w 564"/>
              <a:gd name="T19" fmla="*/ 197 h 222"/>
              <a:gd name="T20" fmla="*/ 502 w 564"/>
              <a:gd name="T21" fmla="*/ 202 h 222"/>
              <a:gd name="T22" fmla="*/ 506 w 564"/>
              <a:gd name="T23" fmla="*/ 206 h 222"/>
              <a:gd name="T24" fmla="*/ 511 w 564"/>
              <a:gd name="T25" fmla="*/ 210 h 222"/>
              <a:gd name="T26" fmla="*/ 516 w 564"/>
              <a:gd name="T27" fmla="*/ 213 h 222"/>
              <a:gd name="T28" fmla="*/ 522 w 564"/>
              <a:gd name="T29" fmla="*/ 214 h 222"/>
              <a:gd name="T30" fmla="*/ 528 w 564"/>
              <a:gd name="T31" fmla="*/ 214 h 222"/>
              <a:gd name="T32" fmla="*/ 534 w 564"/>
              <a:gd name="T33" fmla="*/ 213 h 222"/>
              <a:gd name="T34" fmla="*/ 540 w 564"/>
              <a:gd name="T35" fmla="*/ 212 h 222"/>
              <a:gd name="T36" fmla="*/ 544 w 564"/>
              <a:gd name="T37" fmla="*/ 209 h 222"/>
              <a:gd name="T38" fmla="*/ 549 w 564"/>
              <a:gd name="T39" fmla="*/ 204 h 222"/>
              <a:gd name="T40" fmla="*/ 552 w 564"/>
              <a:gd name="T41" fmla="*/ 200 h 222"/>
              <a:gd name="T42" fmla="*/ 555 w 564"/>
              <a:gd name="T43" fmla="*/ 194 h 222"/>
              <a:gd name="T44" fmla="*/ 556 w 564"/>
              <a:gd name="T45" fmla="*/ 188 h 222"/>
              <a:gd name="T46" fmla="*/ 556 w 564"/>
              <a:gd name="T47" fmla="*/ 182 h 222"/>
              <a:gd name="T48" fmla="*/ 555 w 564"/>
              <a:gd name="T49" fmla="*/ 176 h 222"/>
              <a:gd name="T50" fmla="*/ 552 w 564"/>
              <a:gd name="T51" fmla="*/ 170 h 222"/>
              <a:gd name="T52" fmla="*/ 549 w 564"/>
              <a:gd name="T53" fmla="*/ 166 h 222"/>
              <a:gd name="T54" fmla="*/ 544 w 564"/>
              <a:gd name="T55" fmla="*/ 161 h 222"/>
              <a:gd name="T56" fmla="*/ 539 w 564"/>
              <a:gd name="T57" fmla="*/ 158 h 222"/>
              <a:gd name="T58" fmla="*/ 534 w 564"/>
              <a:gd name="T59" fmla="*/ 157 h 222"/>
              <a:gd name="T60" fmla="*/ 528 w 564"/>
              <a:gd name="T61" fmla="*/ 156 h 222"/>
              <a:gd name="T62" fmla="*/ 489 w 564"/>
              <a:gd name="T63" fmla="*/ 176 h 222"/>
              <a:gd name="T64" fmla="*/ 493 w 564"/>
              <a:gd name="T65" fmla="*/ 169 h 222"/>
              <a:gd name="T66" fmla="*/ 496 w 564"/>
              <a:gd name="T67" fmla="*/ 162 h 222"/>
              <a:gd name="T68" fmla="*/ 502 w 564"/>
              <a:gd name="T69" fmla="*/ 157 h 222"/>
              <a:gd name="T70" fmla="*/ 507 w 564"/>
              <a:gd name="T71" fmla="*/ 152 h 222"/>
              <a:gd name="T72" fmla="*/ 514 w 564"/>
              <a:gd name="T73" fmla="*/ 149 h 222"/>
              <a:gd name="T74" fmla="*/ 522 w 564"/>
              <a:gd name="T75" fmla="*/ 148 h 222"/>
              <a:gd name="T76" fmla="*/ 530 w 564"/>
              <a:gd name="T77" fmla="*/ 148 h 222"/>
              <a:gd name="T78" fmla="*/ 538 w 564"/>
              <a:gd name="T79" fmla="*/ 149 h 222"/>
              <a:gd name="T80" fmla="*/ 544 w 564"/>
              <a:gd name="T81" fmla="*/ 152 h 222"/>
              <a:gd name="T82" fmla="*/ 550 w 564"/>
              <a:gd name="T83" fmla="*/ 156 h 222"/>
              <a:gd name="T84" fmla="*/ 556 w 564"/>
              <a:gd name="T85" fmla="*/ 161 h 222"/>
              <a:gd name="T86" fmla="*/ 559 w 564"/>
              <a:gd name="T87" fmla="*/ 168 h 222"/>
              <a:gd name="T88" fmla="*/ 562 w 564"/>
              <a:gd name="T89" fmla="*/ 175 h 222"/>
              <a:gd name="T90" fmla="*/ 564 w 564"/>
              <a:gd name="T91" fmla="*/ 183 h 222"/>
              <a:gd name="T92" fmla="*/ 564 w 564"/>
              <a:gd name="T93" fmla="*/ 191 h 222"/>
              <a:gd name="T94" fmla="*/ 561 w 564"/>
              <a:gd name="T95" fmla="*/ 197 h 222"/>
              <a:gd name="T96" fmla="*/ 558 w 564"/>
              <a:gd name="T97" fmla="*/ 204 h 222"/>
              <a:gd name="T98" fmla="*/ 553 w 564"/>
              <a:gd name="T99" fmla="*/ 211 h 222"/>
              <a:gd name="T100" fmla="*/ 548 w 564"/>
              <a:gd name="T101" fmla="*/ 215 h 222"/>
              <a:gd name="T102" fmla="*/ 542 w 564"/>
              <a:gd name="T103" fmla="*/ 219 h 222"/>
              <a:gd name="T104" fmla="*/ 534 w 564"/>
              <a:gd name="T105" fmla="*/ 222 h 222"/>
              <a:gd name="T106" fmla="*/ 526 w 564"/>
              <a:gd name="T107" fmla="*/ 222 h 222"/>
              <a:gd name="T108" fmla="*/ 519 w 564"/>
              <a:gd name="T109" fmla="*/ 222 h 222"/>
              <a:gd name="T110" fmla="*/ 512 w 564"/>
              <a:gd name="T111" fmla="*/ 220 h 222"/>
              <a:gd name="T112" fmla="*/ 505 w 564"/>
              <a:gd name="T113" fmla="*/ 216 h 222"/>
              <a:gd name="T114" fmla="*/ 499 w 564"/>
              <a:gd name="T115" fmla="*/ 211 h 222"/>
              <a:gd name="T116" fmla="*/ 495 w 564"/>
              <a:gd name="T117" fmla="*/ 205 h 222"/>
              <a:gd name="T118" fmla="*/ 491 w 564"/>
              <a:gd name="T119" fmla="*/ 198 h 222"/>
              <a:gd name="T120" fmla="*/ 489 w 564"/>
              <a:gd name="T121" fmla="*/ 192 h 222"/>
              <a:gd name="T122" fmla="*/ 353 w 564"/>
              <a:gd name="T123" fmla="*/ 182 h 222"/>
              <a:gd name="T124" fmla="*/ 70 w 564"/>
              <a:gd name="T125" fmla="*/ 188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64" h="222">
                <a:moveTo>
                  <a:pt x="7" y="16"/>
                </a:moveTo>
                <a:lnTo>
                  <a:pt x="0" y="16"/>
                </a:lnTo>
                <a:lnTo>
                  <a:pt x="0" y="0"/>
                </a:lnTo>
                <a:lnTo>
                  <a:pt x="7" y="0"/>
                </a:lnTo>
                <a:lnTo>
                  <a:pt x="7" y="16"/>
                </a:lnTo>
                <a:lnTo>
                  <a:pt x="7" y="16"/>
                </a:lnTo>
                <a:close/>
                <a:moveTo>
                  <a:pt x="526" y="156"/>
                </a:moveTo>
                <a:lnTo>
                  <a:pt x="526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19" y="156"/>
                </a:lnTo>
                <a:lnTo>
                  <a:pt x="519" y="156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9"/>
                </a:lnTo>
                <a:lnTo>
                  <a:pt x="513" y="159"/>
                </a:lnTo>
                <a:lnTo>
                  <a:pt x="513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7" y="161"/>
                </a:lnTo>
                <a:lnTo>
                  <a:pt x="507" y="161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2" y="167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4"/>
                </a:lnTo>
                <a:lnTo>
                  <a:pt x="499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3"/>
                </a:lnTo>
                <a:lnTo>
                  <a:pt x="497" y="183"/>
                </a:lnTo>
                <a:lnTo>
                  <a:pt x="497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7"/>
                </a:lnTo>
                <a:lnTo>
                  <a:pt x="496" y="187"/>
                </a:lnTo>
                <a:lnTo>
                  <a:pt x="496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9" y="196"/>
                </a:lnTo>
                <a:lnTo>
                  <a:pt x="499" y="196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500" y="198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4"/>
                </a:lnTo>
                <a:lnTo>
                  <a:pt x="503" y="204"/>
                </a:lnTo>
                <a:lnTo>
                  <a:pt x="503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5"/>
                </a:lnTo>
                <a:lnTo>
                  <a:pt x="504" y="205"/>
                </a:lnTo>
                <a:lnTo>
                  <a:pt x="504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9"/>
                </a:lnTo>
                <a:lnTo>
                  <a:pt x="507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9" y="209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1"/>
                </a:lnTo>
                <a:lnTo>
                  <a:pt x="511" y="211"/>
                </a:lnTo>
                <a:lnTo>
                  <a:pt x="511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3"/>
                </a:lnTo>
                <a:lnTo>
                  <a:pt x="515" y="213"/>
                </a:lnTo>
                <a:lnTo>
                  <a:pt x="515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4"/>
                </a:lnTo>
                <a:lnTo>
                  <a:pt x="519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40" y="212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7" y="207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8" y="206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6" y="192"/>
                </a:lnTo>
                <a:lnTo>
                  <a:pt x="556" y="192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8"/>
                </a:lnTo>
                <a:lnTo>
                  <a:pt x="556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3" y="175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8"/>
                </a:lnTo>
                <a:lnTo>
                  <a:pt x="551" y="168"/>
                </a:lnTo>
                <a:lnTo>
                  <a:pt x="551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49" y="167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4" y="162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close/>
                <a:moveTo>
                  <a:pt x="489" y="182"/>
                </a:move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69"/>
                </a:lnTo>
                <a:lnTo>
                  <a:pt x="491" y="169"/>
                </a:lnTo>
                <a:lnTo>
                  <a:pt x="491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7"/>
                </a:lnTo>
                <a:lnTo>
                  <a:pt x="493" y="167"/>
                </a:lnTo>
                <a:lnTo>
                  <a:pt x="493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6" y="163"/>
                </a:lnTo>
                <a:lnTo>
                  <a:pt x="496" y="163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0"/>
                </a:lnTo>
                <a:lnTo>
                  <a:pt x="497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59"/>
                </a:lnTo>
                <a:lnTo>
                  <a:pt x="498" y="159"/>
                </a:lnTo>
                <a:lnTo>
                  <a:pt x="498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8"/>
                </a:lnTo>
                <a:lnTo>
                  <a:pt x="499" y="158"/>
                </a:lnTo>
                <a:lnTo>
                  <a:pt x="499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7"/>
                </a:lnTo>
                <a:lnTo>
                  <a:pt x="500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6"/>
                </a:lnTo>
                <a:lnTo>
                  <a:pt x="502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5" y="154"/>
                </a:lnTo>
                <a:lnTo>
                  <a:pt x="505" y="154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1"/>
                </a:lnTo>
                <a:lnTo>
                  <a:pt x="508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0"/>
                </a:lnTo>
                <a:lnTo>
                  <a:pt x="511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4" y="150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8"/>
                </a:lnTo>
                <a:lnTo>
                  <a:pt x="517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9" y="149"/>
                </a:lnTo>
                <a:lnTo>
                  <a:pt x="539" y="149"/>
                </a:lnTo>
                <a:lnTo>
                  <a:pt x="539" y="150"/>
                </a:lnTo>
                <a:lnTo>
                  <a:pt x="539" y="150"/>
                </a:lnTo>
                <a:lnTo>
                  <a:pt x="539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3"/>
                </a:lnTo>
                <a:lnTo>
                  <a:pt x="546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8" y="153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6"/>
                </a:lnTo>
                <a:lnTo>
                  <a:pt x="549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2"/>
                </a:lnTo>
                <a:lnTo>
                  <a:pt x="556" y="162"/>
                </a:lnTo>
                <a:lnTo>
                  <a:pt x="556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8" y="163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6"/>
                </a:lnTo>
                <a:lnTo>
                  <a:pt x="558" y="166"/>
                </a:lnTo>
                <a:lnTo>
                  <a:pt x="558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70"/>
                </a:lnTo>
                <a:lnTo>
                  <a:pt x="560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2" y="173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7"/>
                </a:lnTo>
                <a:lnTo>
                  <a:pt x="562" y="177"/>
                </a:lnTo>
                <a:lnTo>
                  <a:pt x="562" y="177"/>
                </a:lnTo>
                <a:lnTo>
                  <a:pt x="564" y="177"/>
                </a:lnTo>
                <a:lnTo>
                  <a:pt x="564" y="177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3"/>
                </a:lnTo>
                <a:lnTo>
                  <a:pt x="564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200"/>
                </a:lnTo>
                <a:lnTo>
                  <a:pt x="561" y="200"/>
                </a:lnTo>
                <a:lnTo>
                  <a:pt x="561" y="200"/>
                </a:lnTo>
                <a:lnTo>
                  <a:pt x="560" y="200"/>
                </a:lnTo>
                <a:lnTo>
                  <a:pt x="560" y="200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59" y="202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4"/>
                </a:lnTo>
                <a:lnTo>
                  <a:pt x="559" y="204"/>
                </a:lnTo>
                <a:lnTo>
                  <a:pt x="559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7"/>
                </a:lnTo>
                <a:lnTo>
                  <a:pt x="557" y="207"/>
                </a:lnTo>
                <a:lnTo>
                  <a:pt x="557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5" y="209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0" y="213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49" y="214"/>
                </a:lnTo>
                <a:lnTo>
                  <a:pt x="549" y="214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6" y="216"/>
                </a:lnTo>
                <a:lnTo>
                  <a:pt x="546" y="216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1"/>
                </a:lnTo>
                <a:lnTo>
                  <a:pt x="539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7" y="222"/>
                </a:lnTo>
                <a:lnTo>
                  <a:pt x="517" y="222"/>
                </a:lnTo>
                <a:lnTo>
                  <a:pt x="517" y="221"/>
                </a:lnTo>
                <a:lnTo>
                  <a:pt x="517" y="221"/>
                </a:lnTo>
                <a:lnTo>
                  <a:pt x="517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1" y="220"/>
                </a:lnTo>
                <a:lnTo>
                  <a:pt x="511" y="220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8" y="219"/>
                </a:lnTo>
                <a:lnTo>
                  <a:pt x="508" y="219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6" y="218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5"/>
                </a:lnTo>
                <a:lnTo>
                  <a:pt x="505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2" y="214"/>
                </a:lnTo>
                <a:lnTo>
                  <a:pt x="502" y="214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0" y="213"/>
                </a:lnTo>
                <a:lnTo>
                  <a:pt x="500" y="213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7" y="210"/>
                </a:lnTo>
                <a:lnTo>
                  <a:pt x="497" y="210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6"/>
                </a:lnTo>
                <a:lnTo>
                  <a:pt x="496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4" y="205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3"/>
                </a:lnTo>
                <a:lnTo>
                  <a:pt x="494" y="203"/>
                </a:lnTo>
                <a:lnTo>
                  <a:pt x="494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1"/>
                </a:lnTo>
                <a:lnTo>
                  <a:pt x="493" y="201"/>
                </a:lnTo>
                <a:lnTo>
                  <a:pt x="493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8"/>
                </a:lnTo>
                <a:lnTo>
                  <a:pt x="478" y="188"/>
                </a:lnTo>
                <a:lnTo>
                  <a:pt x="478" y="182"/>
                </a:lnTo>
                <a:lnTo>
                  <a:pt x="489" y="182"/>
                </a:lnTo>
                <a:lnTo>
                  <a:pt x="489" y="182"/>
                </a:lnTo>
                <a:close/>
                <a:moveTo>
                  <a:pt x="446" y="182"/>
                </a:moveTo>
                <a:lnTo>
                  <a:pt x="446" y="188"/>
                </a:lnTo>
                <a:lnTo>
                  <a:pt x="431" y="188"/>
                </a:lnTo>
                <a:lnTo>
                  <a:pt x="431" y="182"/>
                </a:lnTo>
                <a:lnTo>
                  <a:pt x="446" y="182"/>
                </a:lnTo>
                <a:lnTo>
                  <a:pt x="446" y="182"/>
                </a:lnTo>
                <a:close/>
                <a:moveTo>
                  <a:pt x="399" y="182"/>
                </a:moveTo>
                <a:lnTo>
                  <a:pt x="399" y="188"/>
                </a:lnTo>
                <a:lnTo>
                  <a:pt x="385" y="188"/>
                </a:lnTo>
                <a:lnTo>
                  <a:pt x="385" y="182"/>
                </a:lnTo>
                <a:lnTo>
                  <a:pt x="399" y="182"/>
                </a:lnTo>
                <a:lnTo>
                  <a:pt x="399" y="182"/>
                </a:lnTo>
                <a:close/>
                <a:moveTo>
                  <a:pt x="353" y="182"/>
                </a:moveTo>
                <a:lnTo>
                  <a:pt x="353" y="188"/>
                </a:lnTo>
                <a:lnTo>
                  <a:pt x="337" y="188"/>
                </a:lnTo>
                <a:lnTo>
                  <a:pt x="337" y="182"/>
                </a:lnTo>
                <a:lnTo>
                  <a:pt x="353" y="182"/>
                </a:lnTo>
                <a:lnTo>
                  <a:pt x="353" y="182"/>
                </a:lnTo>
                <a:close/>
                <a:moveTo>
                  <a:pt x="306" y="182"/>
                </a:moveTo>
                <a:lnTo>
                  <a:pt x="306" y="188"/>
                </a:lnTo>
                <a:lnTo>
                  <a:pt x="290" y="188"/>
                </a:lnTo>
                <a:lnTo>
                  <a:pt x="290" y="182"/>
                </a:lnTo>
                <a:lnTo>
                  <a:pt x="306" y="182"/>
                </a:lnTo>
                <a:lnTo>
                  <a:pt x="306" y="182"/>
                </a:lnTo>
                <a:close/>
                <a:moveTo>
                  <a:pt x="258" y="182"/>
                </a:moveTo>
                <a:lnTo>
                  <a:pt x="258" y="188"/>
                </a:lnTo>
                <a:lnTo>
                  <a:pt x="243" y="188"/>
                </a:lnTo>
                <a:lnTo>
                  <a:pt x="243" y="182"/>
                </a:lnTo>
                <a:lnTo>
                  <a:pt x="258" y="182"/>
                </a:lnTo>
                <a:lnTo>
                  <a:pt x="258" y="182"/>
                </a:lnTo>
                <a:close/>
                <a:moveTo>
                  <a:pt x="211" y="182"/>
                </a:moveTo>
                <a:lnTo>
                  <a:pt x="211" y="188"/>
                </a:lnTo>
                <a:lnTo>
                  <a:pt x="195" y="188"/>
                </a:lnTo>
                <a:lnTo>
                  <a:pt x="195" y="182"/>
                </a:lnTo>
                <a:lnTo>
                  <a:pt x="211" y="182"/>
                </a:lnTo>
                <a:lnTo>
                  <a:pt x="211" y="182"/>
                </a:lnTo>
                <a:close/>
                <a:moveTo>
                  <a:pt x="164" y="182"/>
                </a:moveTo>
                <a:lnTo>
                  <a:pt x="164" y="188"/>
                </a:lnTo>
                <a:lnTo>
                  <a:pt x="148" y="188"/>
                </a:lnTo>
                <a:lnTo>
                  <a:pt x="148" y="182"/>
                </a:lnTo>
                <a:lnTo>
                  <a:pt x="164" y="182"/>
                </a:lnTo>
                <a:lnTo>
                  <a:pt x="164" y="182"/>
                </a:lnTo>
                <a:close/>
                <a:moveTo>
                  <a:pt x="117" y="182"/>
                </a:moveTo>
                <a:lnTo>
                  <a:pt x="117" y="188"/>
                </a:lnTo>
                <a:lnTo>
                  <a:pt x="101" y="188"/>
                </a:lnTo>
                <a:lnTo>
                  <a:pt x="101" y="182"/>
                </a:lnTo>
                <a:lnTo>
                  <a:pt x="117" y="182"/>
                </a:lnTo>
                <a:lnTo>
                  <a:pt x="117" y="182"/>
                </a:lnTo>
                <a:close/>
                <a:moveTo>
                  <a:pt x="70" y="182"/>
                </a:moveTo>
                <a:lnTo>
                  <a:pt x="70" y="188"/>
                </a:lnTo>
                <a:lnTo>
                  <a:pt x="55" y="188"/>
                </a:lnTo>
                <a:lnTo>
                  <a:pt x="55" y="182"/>
                </a:lnTo>
                <a:lnTo>
                  <a:pt x="70" y="182"/>
                </a:lnTo>
                <a:lnTo>
                  <a:pt x="70" y="182"/>
                </a:lnTo>
                <a:close/>
                <a:moveTo>
                  <a:pt x="23" y="182"/>
                </a:moveTo>
                <a:lnTo>
                  <a:pt x="23" y="188"/>
                </a:lnTo>
                <a:lnTo>
                  <a:pt x="7" y="188"/>
                </a:lnTo>
                <a:lnTo>
                  <a:pt x="7" y="182"/>
                </a:lnTo>
                <a:lnTo>
                  <a:pt x="23" y="182"/>
                </a:lnTo>
                <a:lnTo>
                  <a:pt x="23" y="182"/>
                </a:lnTo>
                <a:close/>
                <a:moveTo>
                  <a:pt x="7" y="158"/>
                </a:moveTo>
                <a:lnTo>
                  <a:pt x="0" y="158"/>
                </a:lnTo>
                <a:lnTo>
                  <a:pt x="0" y="142"/>
                </a:lnTo>
                <a:lnTo>
                  <a:pt x="7" y="142"/>
                </a:lnTo>
                <a:lnTo>
                  <a:pt x="7" y="158"/>
                </a:lnTo>
                <a:lnTo>
                  <a:pt x="7" y="158"/>
                </a:lnTo>
                <a:close/>
                <a:moveTo>
                  <a:pt x="7" y="111"/>
                </a:moveTo>
                <a:lnTo>
                  <a:pt x="0" y="111"/>
                </a:lnTo>
                <a:lnTo>
                  <a:pt x="0" y="95"/>
                </a:lnTo>
                <a:lnTo>
                  <a:pt x="7" y="95"/>
                </a:lnTo>
                <a:lnTo>
                  <a:pt x="7" y="111"/>
                </a:lnTo>
                <a:lnTo>
                  <a:pt x="7" y="111"/>
                </a:lnTo>
                <a:close/>
                <a:moveTo>
                  <a:pt x="7" y="63"/>
                </a:moveTo>
                <a:lnTo>
                  <a:pt x="0" y="63"/>
                </a:lnTo>
                <a:lnTo>
                  <a:pt x="0" y="47"/>
                </a:lnTo>
                <a:lnTo>
                  <a:pt x="7" y="47"/>
                </a:lnTo>
                <a:lnTo>
                  <a:pt x="7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0">
            <a:extLst>
              <a:ext uri="{FF2B5EF4-FFF2-40B4-BE49-F238E27FC236}">
                <a16:creationId xmlns:a16="http://schemas.microsoft.com/office/drawing/2014/main" id="{EC7D11F4-EA51-4713-A55E-6B14594DDC56}"/>
              </a:ext>
            </a:extLst>
          </p:cNvPr>
          <p:cNvSpPr>
            <a:spLocks noEditPoints="1"/>
          </p:cNvSpPr>
          <p:nvPr/>
        </p:nvSpPr>
        <p:spPr bwMode="auto">
          <a:xfrm>
            <a:off x="3480246" y="4173538"/>
            <a:ext cx="815975" cy="120650"/>
          </a:xfrm>
          <a:custGeom>
            <a:avLst/>
            <a:gdLst>
              <a:gd name="T0" fmla="*/ 471 w 514"/>
              <a:gd name="T1" fmla="*/ 9 h 76"/>
              <a:gd name="T2" fmla="*/ 465 w 514"/>
              <a:gd name="T3" fmla="*/ 10 h 76"/>
              <a:gd name="T4" fmla="*/ 461 w 514"/>
              <a:gd name="T5" fmla="*/ 12 h 76"/>
              <a:gd name="T6" fmla="*/ 456 w 514"/>
              <a:gd name="T7" fmla="*/ 17 h 76"/>
              <a:gd name="T8" fmla="*/ 452 w 514"/>
              <a:gd name="T9" fmla="*/ 21 h 76"/>
              <a:gd name="T10" fmla="*/ 449 w 514"/>
              <a:gd name="T11" fmla="*/ 26 h 76"/>
              <a:gd name="T12" fmla="*/ 447 w 514"/>
              <a:gd name="T13" fmla="*/ 32 h 76"/>
              <a:gd name="T14" fmla="*/ 446 w 514"/>
              <a:gd name="T15" fmla="*/ 38 h 76"/>
              <a:gd name="T16" fmla="*/ 447 w 514"/>
              <a:gd name="T17" fmla="*/ 44 h 76"/>
              <a:gd name="T18" fmla="*/ 449 w 514"/>
              <a:gd name="T19" fmla="*/ 50 h 76"/>
              <a:gd name="T20" fmla="*/ 452 w 514"/>
              <a:gd name="T21" fmla="*/ 55 h 76"/>
              <a:gd name="T22" fmla="*/ 456 w 514"/>
              <a:gd name="T23" fmla="*/ 60 h 76"/>
              <a:gd name="T24" fmla="*/ 461 w 514"/>
              <a:gd name="T25" fmla="*/ 63 h 76"/>
              <a:gd name="T26" fmla="*/ 466 w 514"/>
              <a:gd name="T27" fmla="*/ 65 h 76"/>
              <a:gd name="T28" fmla="*/ 472 w 514"/>
              <a:gd name="T29" fmla="*/ 68 h 76"/>
              <a:gd name="T30" fmla="*/ 478 w 514"/>
              <a:gd name="T31" fmla="*/ 68 h 76"/>
              <a:gd name="T32" fmla="*/ 484 w 514"/>
              <a:gd name="T33" fmla="*/ 66 h 76"/>
              <a:gd name="T34" fmla="*/ 490 w 514"/>
              <a:gd name="T35" fmla="*/ 64 h 76"/>
              <a:gd name="T36" fmla="*/ 494 w 514"/>
              <a:gd name="T37" fmla="*/ 61 h 76"/>
              <a:gd name="T38" fmla="*/ 499 w 514"/>
              <a:gd name="T39" fmla="*/ 57 h 76"/>
              <a:gd name="T40" fmla="*/ 502 w 514"/>
              <a:gd name="T41" fmla="*/ 52 h 76"/>
              <a:gd name="T42" fmla="*/ 505 w 514"/>
              <a:gd name="T43" fmla="*/ 47 h 76"/>
              <a:gd name="T44" fmla="*/ 506 w 514"/>
              <a:gd name="T45" fmla="*/ 41 h 76"/>
              <a:gd name="T46" fmla="*/ 506 w 514"/>
              <a:gd name="T47" fmla="*/ 35 h 76"/>
              <a:gd name="T48" fmla="*/ 505 w 514"/>
              <a:gd name="T49" fmla="*/ 28 h 76"/>
              <a:gd name="T50" fmla="*/ 502 w 514"/>
              <a:gd name="T51" fmla="*/ 24 h 76"/>
              <a:gd name="T52" fmla="*/ 499 w 514"/>
              <a:gd name="T53" fmla="*/ 18 h 76"/>
              <a:gd name="T54" fmla="*/ 494 w 514"/>
              <a:gd name="T55" fmla="*/ 15 h 76"/>
              <a:gd name="T56" fmla="*/ 489 w 514"/>
              <a:gd name="T57" fmla="*/ 11 h 76"/>
              <a:gd name="T58" fmla="*/ 484 w 514"/>
              <a:gd name="T59" fmla="*/ 9 h 76"/>
              <a:gd name="T60" fmla="*/ 478 w 514"/>
              <a:gd name="T61" fmla="*/ 8 h 76"/>
              <a:gd name="T62" fmla="*/ 439 w 514"/>
              <a:gd name="T63" fmla="*/ 28 h 76"/>
              <a:gd name="T64" fmla="*/ 443 w 514"/>
              <a:gd name="T65" fmla="*/ 21 h 76"/>
              <a:gd name="T66" fmla="*/ 446 w 514"/>
              <a:gd name="T67" fmla="*/ 15 h 76"/>
              <a:gd name="T68" fmla="*/ 452 w 514"/>
              <a:gd name="T69" fmla="*/ 10 h 76"/>
              <a:gd name="T70" fmla="*/ 457 w 514"/>
              <a:gd name="T71" fmla="*/ 6 h 76"/>
              <a:gd name="T72" fmla="*/ 464 w 514"/>
              <a:gd name="T73" fmla="*/ 2 h 76"/>
              <a:gd name="T74" fmla="*/ 472 w 514"/>
              <a:gd name="T75" fmla="*/ 0 h 76"/>
              <a:gd name="T76" fmla="*/ 480 w 514"/>
              <a:gd name="T77" fmla="*/ 0 h 76"/>
              <a:gd name="T78" fmla="*/ 488 w 514"/>
              <a:gd name="T79" fmla="*/ 2 h 76"/>
              <a:gd name="T80" fmla="*/ 494 w 514"/>
              <a:gd name="T81" fmla="*/ 5 h 76"/>
              <a:gd name="T82" fmla="*/ 500 w 514"/>
              <a:gd name="T83" fmla="*/ 9 h 76"/>
              <a:gd name="T84" fmla="*/ 506 w 514"/>
              <a:gd name="T85" fmla="*/ 15 h 76"/>
              <a:gd name="T86" fmla="*/ 509 w 514"/>
              <a:gd name="T87" fmla="*/ 20 h 76"/>
              <a:gd name="T88" fmla="*/ 512 w 514"/>
              <a:gd name="T89" fmla="*/ 27 h 76"/>
              <a:gd name="T90" fmla="*/ 514 w 514"/>
              <a:gd name="T91" fmla="*/ 35 h 76"/>
              <a:gd name="T92" fmla="*/ 514 w 514"/>
              <a:gd name="T93" fmla="*/ 43 h 76"/>
              <a:gd name="T94" fmla="*/ 511 w 514"/>
              <a:gd name="T95" fmla="*/ 51 h 76"/>
              <a:gd name="T96" fmla="*/ 508 w 514"/>
              <a:gd name="T97" fmla="*/ 57 h 76"/>
              <a:gd name="T98" fmla="*/ 503 w 514"/>
              <a:gd name="T99" fmla="*/ 63 h 76"/>
              <a:gd name="T100" fmla="*/ 498 w 514"/>
              <a:gd name="T101" fmla="*/ 69 h 76"/>
              <a:gd name="T102" fmla="*/ 492 w 514"/>
              <a:gd name="T103" fmla="*/ 72 h 76"/>
              <a:gd name="T104" fmla="*/ 484 w 514"/>
              <a:gd name="T105" fmla="*/ 74 h 76"/>
              <a:gd name="T106" fmla="*/ 476 w 514"/>
              <a:gd name="T107" fmla="*/ 76 h 76"/>
              <a:gd name="T108" fmla="*/ 469 w 514"/>
              <a:gd name="T109" fmla="*/ 74 h 76"/>
              <a:gd name="T110" fmla="*/ 462 w 514"/>
              <a:gd name="T111" fmla="*/ 72 h 76"/>
              <a:gd name="T112" fmla="*/ 455 w 514"/>
              <a:gd name="T113" fmla="*/ 69 h 76"/>
              <a:gd name="T114" fmla="*/ 449 w 514"/>
              <a:gd name="T115" fmla="*/ 64 h 76"/>
              <a:gd name="T116" fmla="*/ 445 w 514"/>
              <a:gd name="T117" fmla="*/ 59 h 76"/>
              <a:gd name="T118" fmla="*/ 441 w 514"/>
              <a:gd name="T119" fmla="*/ 52 h 76"/>
              <a:gd name="T120" fmla="*/ 439 w 514"/>
              <a:gd name="T121" fmla="*/ 44 h 76"/>
              <a:gd name="T122" fmla="*/ 299 w 514"/>
              <a:gd name="T123" fmla="*/ 34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14" h="76">
                <a:moveTo>
                  <a:pt x="16" y="34"/>
                </a:moveTo>
                <a:lnTo>
                  <a:pt x="16" y="42"/>
                </a:lnTo>
                <a:lnTo>
                  <a:pt x="0" y="42"/>
                </a:lnTo>
                <a:lnTo>
                  <a:pt x="0" y="34"/>
                </a:lnTo>
                <a:lnTo>
                  <a:pt x="16" y="34"/>
                </a:lnTo>
                <a:lnTo>
                  <a:pt x="16" y="34"/>
                </a:lnTo>
                <a:close/>
                <a:moveTo>
                  <a:pt x="476" y="8"/>
                </a:moveTo>
                <a:lnTo>
                  <a:pt x="476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59" y="12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6"/>
                </a:lnTo>
                <a:lnTo>
                  <a:pt x="457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9"/>
                </a:lnTo>
                <a:lnTo>
                  <a:pt x="454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49" y="24"/>
                </a:lnTo>
                <a:lnTo>
                  <a:pt x="449" y="24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8" y="26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7" y="29"/>
                </a:lnTo>
                <a:lnTo>
                  <a:pt x="447" y="29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6"/>
                </a:lnTo>
                <a:lnTo>
                  <a:pt x="447" y="46"/>
                </a:lnTo>
                <a:lnTo>
                  <a:pt x="447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2"/>
                </a:lnTo>
                <a:lnTo>
                  <a:pt x="449" y="52"/>
                </a:lnTo>
                <a:lnTo>
                  <a:pt x="449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4" y="56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5" y="57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7" y="60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3"/>
                </a:lnTo>
                <a:lnTo>
                  <a:pt x="459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4" y="64"/>
                </a:lnTo>
                <a:lnTo>
                  <a:pt x="464" y="64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8"/>
                </a:lnTo>
                <a:lnTo>
                  <a:pt x="471" y="68"/>
                </a:lnTo>
                <a:lnTo>
                  <a:pt x="471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9" y="65"/>
                </a:lnTo>
                <a:lnTo>
                  <a:pt x="489" y="65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1" y="64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4" y="62"/>
                </a:lnTo>
                <a:lnTo>
                  <a:pt x="494" y="62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59"/>
                </a:lnTo>
                <a:lnTo>
                  <a:pt x="497" y="59"/>
                </a:lnTo>
                <a:lnTo>
                  <a:pt x="497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1"/>
                </a:lnTo>
                <a:lnTo>
                  <a:pt x="502" y="51"/>
                </a:lnTo>
                <a:lnTo>
                  <a:pt x="502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5" y="48"/>
                </a:lnTo>
                <a:lnTo>
                  <a:pt x="505" y="48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5" y="32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7"/>
                </a:lnTo>
                <a:lnTo>
                  <a:pt x="505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5"/>
                </a:lnTo>
                <a:lnTo>
                  <a:pt x="503" y="25"/>
                </a:lnTo>
                <a:lnTo>
                  <a:pt x="503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3"/>
                </a:lnTo>
                <a:lnTo>
                  <a:pt x="502" y="23"/>
                </a:lnTo>
                <a:lnTo>
                  <a:pt x="502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0" y="21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19"/>
                </a:lnTo>
                <a:lnTo>
                  <a:pt x="500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5"/>
                </a:lnTo>
                <a:lnTo>
                  <a:pt x="496" y="15"/>
                </a:lnTo>
                <a:lnTo>
                  <a:pt x="496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2" y="14"/>
                </a:lnTo>
                <a:lnTo>
                  <a:pt x="492" y="14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9"/>
                </a:lnTo>
                <a:lnTo>
                  <a:pt x="485" y="9"/>
                </a:lnTo>
                <a:lnTo>
                  <a:pt x="485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8"/>
                </a:lnTo>
                <a:lnTo>
                  <a:pt x="481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close/>
                <a:moveTo>
                  <a:pt x="439" y="34"/>
                </a:moveTo>
                <a:lnTo>
                  <a:pt x="439" y="34"/>
                </a:lnTo>
                <a:lnTo>
                  <a:pt x="439" y="34"/>
                </a:lnTo>
                <a:lnTo>
                  <a:pt x="439" y="34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8"/>
                </a:lnTo>
                <a:lnTo>
                  <a:pt x="439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5"/>
                </a:lnTo>
                <a:lnTo>
                  <a:pt x="440" y="25"/>
                </a:lnTo>
                <a:lnTo>
                  <a:pt x="440" y="25"/>
                </a:lnTo>
                <a:lnTo>
                  <a:pt x="441" y="25"/>
                </a:lnTo>
                <a:lnTo>
                  <a:pt x="441" y="25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5" y="18"/>
                </a:lnTo>
                <a:lnTo>
                  <a:pt x="445" y="18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5"/>
                </a:lnTo>
                <a:lnTo>
                  <a:pt x="446" y="15"/>
                </a:lnTo>
                <a:lnTo>
                  <a:pt x="446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8" y="14"/>
                </a:lnTo>
                <a:lnTo>
                  <a:pt x="448" y="14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9" y="12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50" y="11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2" y="10"/>
                </a:lnTo>
                <a:lnTo>
                  <a:pt x="452" y="10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3" y="9"/>
                </a:lnTo>
                <a:lnTo>
                  <a:pt x="453" y="9"/>
                </a:lnTo>
                <a:lnTo>
                  <a:pt x="453" y="9"/>
                </a:lnTo>
                <a:lnTo>
                  <a:pt x="453" y="8"/>
                </a:lnTo>
                <a:lnTo>
                  <a:pt x="453" y="8"/>
                </a:lnTo>
                <a:lnTo>
                  <a:pt x="453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7"/>
                </a:lnTo>
                <a:lnTo>
                  <a:pt x="454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6" y="7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1" y="1"/>
                </a:lnTo>
                <a:lnTo>
                  <a:pt x="471" y="1"/>
                </a:lnTo>
                <a:lnTo>
                  <a:pt x="471" y="0"/>
                </a:lnTo>
                <a:lnTo>
                  <a:pt x="471" y="0"/>
                </a:lnTo>
                <a:lnTo>
                  <a:pt x="471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2" y="0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90" y="2"/>
                </a:lnTo>
                <a:lnTo>
                  <a:pt x="490" y="2"/>
                </a:lnTo>
                <a:lnTo>
                  <a:pt x="490" y="2"/>
                </a:lnTo>
                <a:lnTo>
                  <a:pt x="490" y="3"/>
                </a:lnTo>
                <a:lnTo>
                  <a:pt x="490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7" y="6"/>
                </a:lnTo>
                <a:lnTo>
                  <a:pt x="497" y="6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500" y="8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1" y="9"/>
                </a:lnTo>
                <a:lnTo>
                  <a:pt x="501" y="9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6" y="14"/>
                </a:lnTo>
                <a:lnTo>
                  <a:pt x="506" y="14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7"/>
                </a:lnTo>
                <a:lnTo>
                  <a:pt x="507" y="17"/>
                </a:lnTo>
                <a:lnTo>
                  <a:pt x="507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10" y="20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6"/>
                </a:lnTo>
                <a:lnTo>
                  <a:pt x="511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2" y="45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50"/>
                </a:lnTo>
                <a:lnTo>
                  <a:pt x="512" y="50"/>
                </a:lnTo>
                <a:lnTo>
                  <a:pt x="512" y="50"/>
                </a:lnTo>
                <a:lnTo>
                  <a:pt x="511" y="50"/>
                </a:lnTo>
                <a:lnTo>
                  <a:pt x="511" y="50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5"/>
                </a:lnTo>
                <a:lnTo>
                  <a:pt x="510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7" y="59"/>
                </a:lnTo>
                <a:lnTo>
                  <a:pt x="507" y="59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2"/>
                </a:lnTo>
                <a:lnTo>
                  <a:pt x="506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6"/>
                </a:lnTo>
                <a:lnTo>
                  <a:pt x="501" y="66"/>
                </a:lnTo>
                <a:lnTo>
                  <a:pt x="501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8"/>
                </a:lnTo>
                <a:lnTo>
                  <a:pt x="500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70"/>
                </a:lnTo>
                <a:lnTo>
                  <a:pt x="497" y="70"/>
                </a:lnTo>
                <a:lnTo>
                  <a:pt x="497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0" y="72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2" y="74"/>
                </a:lnTo>
                <a:lnTo>
                  <a:pt x="482" y="74"/>
                </a:lnTo>
                <a:lnTo>
                  <a:pt x="482" y="76"/>
                </a:lnTo>
                <a:lnTo>
                  <a:pt x="482" y="76"/>
                </a:lnTo>
                <a:lnTo>
                  <a:pt x="482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3"/>
                </a:lnTo>
                <a:lnTo>
                  <a:pt x="465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2" y="73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59" y="72"/>
                </a:lnTo>
                <a:lnTo>
                  <a:pt x="459" y="72"/>
                </a:lnTo>
                <a:lnTo>
                  <a:pt x="459" y="71"/>
                </a:lnTo>
                <a:lnTo>
                  <a:pt x="459" y="71"/>
                </a:lnTo>
                <a:lnTo>
                  <a:pt x="459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7" y="71"/>
                </a:lnTo>
                <a:lnTo>
                  <a:pt x="457" y="71"/>
                </a:lnTo>
                <a:lnTo>
                  <a:pt x="457" y="70"/>
                </a:lnTo>
                <a:lnTo>
                  <a:pt x="457" y="70"/>
                </a:lnTo>
                <a:lnTo>
                  <a:pt x="457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6"/>
                </a:lnTo>
                <a:lnTo>
                  <a:pt x="453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1"/>
                </a:lnTo>
                <a:lnTo>
                  <a:pt x="447" y="61"/>
                </a:lnTo>
                <a:lnTo>
                  <a:pt x="447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5" y="60"/>
                </a:lnTo>
                <a:lnTo>
                  <a:pt x="445" y="60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1"/>
                </a:lnTo>
                <a:lnTo>
                  <a:pt x="441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7"/>
                </a:lnTo>
                <a:lnTo>
                  <a:pt x="440" y="47"/>
                </a:lnTo>
                <a:lnTo>
                  <a:pt x="440" y="47"/>
                </a:lnTo>
                <a:lnTo>
                  <a:pt x="439" y="47"/>
                </a:lnTo>
                <a:lnTo>
                  <a:pt x="439" y="47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2"/>
                </a:lnTo>
                <a:lnTo>
                  <a:pt x="439" y="42"/>
                </a:lnTo>
                <a:lnTo>
                  <a:pt x="439" y="42"/>
                </a:lnTo>
                <a:lnTo>
                  <a:pt x="425" y="42"/>
                </a:lnTo>
                <a:lnTo>
                  <a:pt x="425" y="34"/>
                </a:lnTo>
                <a:lnTo>
                  <a:pt x="439" y="34"/>
                </a:lnTo>
                <a:lnTo>
                  <a:pt x="439" y="34"/>
                </a:lnTo>
                <a:close/>
                <a:moveTo>
                  <a:pt x="393" y="34"/>
                </a:moveTo>
                <a:lnTo>
                  <a:pt x="393" y="42"/>
                </a:lnTo>
                <a:lnTo>
                  <a:pt x="377" y="42"/>
                </a:lnTo>
                <a:lnTo>
                  <a:pt x="377" y="34"/>
                </a:lnTo>
                <a:lnTo>
                  <a:pt x="393" y="34"/>
                </a:lnTo>
                <a:lnTo>
                  <a:pt x="393" y="34"/>
                </a:lnTo>
                <a:close/>
                <a:moveTo>
                  <a:pt x="346" y="34"/>
                </a:moveTo>
                <a:lnTo>
                  <a:pt x="346" y="42"/>
                </a:lnTo>
                <a:lnTo>
                  <a:pt x="330" y="42"/>
                </a:lnTo>
                <a:lnTo>
                  <a:pt x="330" y="34"/>
                </a:lnTo>
                <a:lnTo>
                  <a:pt x="346" y="34"/>
                </a:lnTo>
                <a:lnTo>
                  <a:pt x="346" y="34"/>
                </a:lnTo>
                <a:close/>
                <a:moveTo>
                  <a:pt x="299" y="34"/>
                </a:moveTo>
                <a:lnTo>
                  <a:pt x="299" y="42"/>
                </a:lnTo>
                <a:lnTo>
                  <a:pt x="283" y="42"/>
                </a:lnTo>
                <a:lnTo>
                  <a:pt x="283" y="34"/>
                </a:lnTo>
                <a:lnTo>
                  <a:pt x="299" y="34"/>
                </a:lnTo>
                <a:lnTo>
                  <a:pt x="299" y="34"/>
                </a:lnTo>
                <a:close/>
                <a:moveTo>
                  <a:pt x="251" y="34"/>
                </a:moveTo>
                <a:lnTo>
                  <a:pt x="251" y="42"/>
                </a:lnTo>
                <a:lnTo>
                  <a:pt x="235" y="42"/>
                </a:lnTo>
                <a:lnTo>
                  <a:pt x="235" y="34"/>
                </a:lnTo>
                <a:lnTo>
                  <a:pt x="251" y="34"/>
                </a:lnTo>
                <a:lnTo>
                  <a:pt x="251" y="34"/>
                </a:lnTo>
                <a:close/>
                <a:moveTo>
                  <a:pt x="204" y="34"/>
                </a:moveTo>
                <a:lnTo>
                  <a:pt x="204" y="42"/>
                </a:lnTo>
                <a:lnTo>
                  <a:pt x="189" y="42"/>
                </a:lnTo>
                <a:lnTo>
                  <a:pt x="189" y="34"/>
                </a:lnTo>
                <a:lnTo>
                  <a:pt x="204" y="34"/>
                </a:lnTo>
                <a:lnTo>
                  <a:pt x="204" y="34"/>
                </a:lnTo>
                <a:close/>
                <a:moveTo>
                  <a:pt x="158" y="34"/>
                </a:moveTo>
                <a:lnTo>
                  <a:pt x="158" y="42"/>
                </a:lnTo>
                <a:lnTo>
                  <a:pt x="142" y="42"/>
                </a:lnTo>
                <a:lnTo>
                  <a:pt x="142" y="34"/>
                </a:lnTo>
                <a:lnTo>
                  <a:pt x="158" y="34"/>
                </a:lnTo>
                <a:lnTo>
                  <a:pt x="158" y="34"/>
                </a:lnTo>
                <a:close/>
                <a:moveTo>
                  <a:pt x="110" y="34"/>
                </a:moveTo>
                <a:lnTo>
                  <a:pt x="110" y="42"/>
                </a:lnTo>
                <a:lnTo>
                  <a:pt x="95" y="42"/>
                </a:lnTo>
                <a:lnTo>
                  <a:pt x="95" y="34"/>
                </a:lnTo>
                <a:lnTo>
                  <a:pt x="110" y="34"/>
                </a:lnTo>
                <a:lnTo>
                  <a:pt x="110" y="34"/>
                </a:lnTo>
                <a:close/>
                <a:moveTo>
                  <a:pt x="63" y="34"/>
                </a:moveTo>
                <a:lnTo>
                  <a:pt x="63" y="42"/>
                </a:lnTo>
                <a:lnTo>
                  <a:pt x="47" y="42"/>
                </a:lnTo>
                <a:lnTo>
                  <a:pt x="47" y="34"/>
                </a:lnTo>
                <a:lnTo>
                  <a:pt x="63" y="34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1">
            <a:extLst>
              <a:ext uri="{FF2B5EF4-FFF2-40B4-BE49-F238E27FC236}">
                <a16:creationId xmlns:a16="http://schemas.microsoft.com/office/drawing/2014/main" id="{35356B7A-B8BF-4F18-88F4-2F0F44886E1C}"/>
              </a:ext>
            </a:extLst>
          </p:cNvPr>
          <p:cNvSpPr>
            <a:spLocks noEditPoints="1"/>
          </p:cNvSpPr>
          <p:nvPr/>
        </p:nvSpPr>
        <p:spPr bwMode="auto">
          <a:xfrm>
            <a:off x="3886646" y="5302250"/>
            <a:ext cx="1063625" cy="496887"/>
          </a:xfrm>
          <a:custGeom>
            <a:avLst/>
            <a:gdLst>
              <a:gd name="T0" fmla="*/ 603 w 670"/>
              <a:gd name="T1" fmla="*/ 43 h 313"/>
              <a:gd name="T2" fmla="*/ 604 w 670"/>
              <a:gd name="T3" fmla="*/ 48 h 313"/>
              <a:gd name="T4" fmla="*/ 608 w 670"/>
              <a:gd name="T5" fmla="*/ 54 h 313"/>
              <a:gd name="T6" fmla="*/ 611 w 670"/>
              <a:gd name="T7" fmla="*/ 58 h 313"/>
              <a:gd name="T8" fmla="*/ 616 w 670"/>
              <a:gd name="T9" fmla="*/ 63 h 313"/>
              <a:gd name="T10" fmla="*/ 621 w 670"/>
              <a:gd name="T11" fmla="*/ 65 h 313"/>
              <a:gd name="T12" fmla="*/ 627 w 670"/>
              <a:gd name="T13" fmla="*/ 66 h 313"/>
              <a:gd name="T14" fmla="*/ 634 w 670"/>
              <a:gd name="T15" fmla="*/ 67 h 313"/>
              <a:gd name="T16" fmla="*/ 640 w 670"/>
              <a:gd name="T17" fmla="*/ 66 h 313"/>
              <a:gd name="T18" fmla="*/ 646 w 670"/>
              <a:gd name="T19" fmla="*/ 64 h 313"/>
              <a:gd name="T20" fmla="*/ 650 w 670"/>
              <a:gd name="T21" fmla="*/ 61 h 313"/>
              <a:gd name="T22" fmla="*/ 655 w 670"/>
              <a:gd name="T23" fmla="*/ 56 h 313"/>
              <a:gd name="T24" fmla="*/ 658 w 670"/>
              <a:gd name="T25" fmla="*/ 52 h 313"/>
              <a:gd name="T26" fmla="*/ 661 w 670"/>
              <a:gd name="T27" fmla="*/ 45 h 313"/>
              <a:gd name="T28" fmla="*/ 662 w 670"/>
              <a:gd name="T29" fmla="*/ 39 h 313"/>
              <a:gd name="T30" fmla="*/ 662 w 670"/>
              <a:gd name="T31" fmla="*/ 32 h 313"/>
              <a:gd name="T32" fmla="*/ 659 w 670"/>
              <a:gd name="T33" fmla="*/ 27 h 313"/>
              <a:gd name="T34" fmla="*/ 657 w 670"/>
              <a:gd name="T35" fmla="*/ 21 h 313"/>
              <a:gd name="T36" fmla="*/ 653 w 670"/>
              <a:gd name="T37" fmla="*/ 17 h 313"/>
              <a:gd name="T38" fmla="*/ 648 w 670"/>
              <a:gd name="T39" fmla="*/ 12 h 313"/>
              <a:gd name="T40" fmla="*/ 643 w 670"/>
              <a:gd name="T41" fmla="*/ 10 h 313"/>
              <a:gd name="T42" fmla="*/ 637 w 670"/>
              <a:gd name="T43" fmla="*/ 8 h 313"/>
              <a:gd name="T44" fmla="*/ 630 w 670"/>
              <a:gd name="T45" fmla="*/ 8 h 313"/>
              <a:gd name="T46" fmla="*/ 625 w 670"/>
              <a:gd name="T47" fmla="*/ 9 h 313"/>
              <a:gd name="T48" fmla="*/ 619 w 670"/>
              <a:gd name="T49" fmla="*/ 11 h 313"/>
              <a:gd name="T50" fmla="*/ 613 w 670"/>
              <a:gd name="T51" fmla="*/ 14 h 313"/>
              <a:gd name="T52" fmla="*/ 609 w 670"/>
              <a:gd name="T53" fmla="*/ 19 h 313"/>
              <a:gd name="T54" fmla="*/ 605 w 670"/>
              <a:gd name="T55" fmla="*/ 23 h 313"/>
              <a:gd name="T56" fmla="*/ 603 w 670"/>
              <a:gd name="T57" fmla="*/ 29 h 313"/>
              <a:gd name="T58" fmla="*/ 602 w 670"/>
              <a:gd name="T59" fmla="*/ 36 h 313"/>
              <a:gd name="T60" fmla="*/ 627 w 670"/>
              <a:gd name="T61" fmla="*/ 75 h 313"/>
              <a:gd name="T62" fmla="*/ 619 w 670"/>
              <a:gd name="T63" fmla="*/ 73 h 313"/>
              <a:gd name="T64" fmla="*/ 612 w 670"/>
              <a:gd name="T65" fmla="*/ 70 h 313"/>
              <a:gd name="T66" fmla="*/ 607 w 670"/>
              <a:gd name="T67" fmla="*/ 65 h 313"/>
              <a:gd name="T68" fmla="*/ 601 w 670"/>
              <a:gd name="T69" fmla="*/ 59 h 313"/>
              <a:gd name="T70" fmla="*/ 598 w 670"/>
              <a:gd name="T71" fmla="*/ 53 h 313"/>
              <a:gd name="T72" fmla="*/ 595 w 670"/>
              <a:gd name="T73" fmla="*/ 45 h 313"/>
              <a:gd name="T74" fmla="*/ 594 w 670"/>
              <a:gd name="T75" fmla="*/ 37 h 313"/>
              <a:gd name="T76" fmla="*/ 595 w 670"/>
              <a:gd name="T77" fmla="*/ 29 h 313"/>
              <a:gd name="T78" fmla="*/ 598 w 670"/>
              <a:gd name="T79" fmla="*/ 21 h 313"/>
              <a:gd name="T80" fmla="*/ 602 w 670"/>
              <a:gd name="T81" fmla="*/ 14 h 313"/>
              <a:gd name="T82" fmla="*/ 608 w 670"/>
              <a:gd name="T83" fmla="*/ 9 h 313"/>
              <a:gd name="T84" fmla="*/ 613 w 670"/>
              <a:gd name="T85" fmla="*/ 4 h 313"/>
              <a:gd name="T86" fmla="*/ 620 w 670"/>
              <a:gd name="T87" fmla="*/ 2 h 313"/>
              <a:gd name="T88" fmla="*/ 628 w 670"/>
              <a:gd name="T89" fmla="*/ 0 h 313"/>
              <a:gd name="T90" fmla="*/ 637 w 670"/>
              <a:gd name="T91" fmla="*/ 0 h 313"/>
              <a:gd name="T92" fmla="*/ 644 w 670"/>
              <a:gd name="T93" fmla="*/ 2 h 313"/>
              <a:gd name="T94" fmla="*/ 652 w 670"/>
              <a:gd name="T95" fmla="*/ 5 h 313"/>
              <a:gd name="T96" fmla="*/ 657 w 670"/>
              <a:gd name="T97" fmla="*/ 10 h 313"/>
              <a:gd name="T98" fmla="*/ 663 w 670"/>
              <a:gd name="T99" fmla="*/ 15 h 313"/>
              <a:gd name="T100" fmla="*/ 666 w 670"/>
              <a:gd name="T101" fmla="*/ 22 h 313"/>
              <a:gd name="T102" fmla="*/ 668 w 670"/>
              <a:gd name="T103" fmla="*/ 30 h 313"/>
              <a:gd name="T104" fmla="*/ 670 w 670"/>
              <a:gd name="T105" fmla="*/ 38 h 313"/>
              <a:gd name="T106" fmla="*/ 668 w 670"/>
              <a:gd name="T107" fmla="*/ 46 h 313"/>
              <a:gd name="T108" fmla="*/ 666 w 670"/>
              <a:gd name="T109" fmla="*/ 53 h 313"/>
              <a:gd name="T110" fmla="*/ 662 w 670"/>
              <a:gd name="T111" fmla="*/ 59 h 313"/>
              <a:gd name="T112" fmla="*/ 657 w 670"/>
              <a:gd name="T113" fmla="*/ 65 h 313"/>
              <a:gd name="T114" fmla="*/ 650 w 670"/>
              <a:gd name="T115" fmla="*/ 70 h 313"/>
              <a:gd name="T116" fmla="*/ 644 w 670"/>
              <a:gd name="T117" fmla="*/ 73 h 313"/>
              <a:gd name="T118" fmla="*/ 636 w 670"/>
              <a:gd name="T119" fmla="*/ 75 h 313"/>
              <a:gd name="T120" fmla="*/ 628 w 670"/>
              <a:gd name="T121" fmla="*/ 188 h 313"/>
              <a:gd name="T122" fmla="*/ 486 w 670"/>
              <a:gd name="T123" fmla="*/ 313 h 313"/>
              <a:gd name="T124" fmla="*/ 251 w 670"/>
              <a:gd name="T125" fmla="*/ 305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70" h="313">
                <a:moveTo>
                  <a:pt x="15" y="305"/>
                </a:moveTo>
                <a:lnTo>
                  <a:pt x="15" y="313"/>
                </a:lnTo>
                <a:lnTo>
                  <a:pt x="0" y="313"/>
                </a:lnTo>
                <a:lnTo>
                  <a:pt x="0" y="305"/>
                </a:lnTo>
                <a:lnTo>
                  <a:pt x="15" y="305"/>
                </a:lnTo>
                <a:lnTo>
                  <a:pt x="15" y="305"/>
                </a:lnTo>
                <a:close/>
                <a:moveTo>
                  <a:pt x="602" y="37"/>
                </a:move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5" y="49"/>
                </a:lnTo>
                <a:lnTo>
                  <a:pt x="605" y="49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7" y="52"/>
                </a:lnTo>
                <a:lnTo>
                  <a:pt x="607" y="52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4"/>
                </a:lnTo>
                <a:lnTo>
                  <a:pt x="607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9" y="55"/>
                </a:lnTo>
                <a:lnTo>
                  <a:pt x="609" y="55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4" y="61"/>
                </a:lnTo>
                <a:lnTo>
                  <a:pt x="614" y="61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3"/>
                </a:lnTo>
                <a:lnTo>
                  <a:pt x="616" y="63"/>
                </a:lnTo>
                <a:lnTo>
                  <a:pt x="616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8" y="63"/>
                </a:lnTo>
                <a:lnTo>
                  <a:pt x="618" y="63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20" y="64"/>
                </a:lnTo>
                <a:lnTo>
                  <a:pt x="620" y="64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8" y="66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1" y="66"/>
                </a:lnTo>
                <a:lnTo>
                  <a:pt x="641" y="66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2" y="61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3" y="59"/>
                </a:lnTo>
                <a:lnTo>
                  <a:pt x="653" y="59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4" y="58"/>
                </a:lnTo>
                <a:lnTo>
                  <a:pt x="654" y="58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5" y="57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4"/>
                </a:lnTo>
                <a:lnTo>
                  <a:pt x="656" y="54"/>
                </a:lnTo>
                <a:lnTo>
                  <a:pt x="656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3"/>
                </a:lnTo>
                <a:lnTo>
                  <a:pt x="661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1" y="32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6" y="21"/>
                </a:lnTo>
                <a:lnTo>
                  <a:pt x="656" y="21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8"/>
                </a:lnTo>
                <a:lnTo>
                  <a:pt x="655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4"/>
                </a:lnTo>
                <a:lnTo>
                  <a:pt x="652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8" y="13"/>
                </a:lnTo>
                <a:lnTo>
                  <a:pt x="648" y="13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2" y="9"/>
                </a:lnTo>
                <a:lnTo>
                  <a:pt x="622" y="9"/>
                </a:lnTo>
                <a:lnTo>
                  <a:pt x="622" y="9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3"/>
                </a:lnTo>
                <a:lnTo>
                  <a:pt x="616" y="13"/>
                </a:lnTo>
                <a:lnTo>
                  <a:pt x="616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2" y="14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09" y="18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3" y="28"/>
                </a:lnTo>
                <a:lnTo>
                  <a:pt x="603" y="28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2" y="32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close/>
                <a:moveTo>
                  <a:pt x="632" y="75"/>
                </a:move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1" y="74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1"/>
                </a:lnTo>
                <a:lnTo>
                  <a:pt x="616" y="71"/>
                </a:lnTo>
                <a:lnTo>
                  <a:pt x="616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3" y="71"/>
                </a:lnTo>
                <a:lnTo>
                  <a:pt x="613" y="71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7"/>
                </a:lnTo>
                <a:lnTo>
                  <a:pt x="610" y="67"/>
                </a:lnTo>
                <a:lnTo>
                  <a:pt x="610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1"/>
                </a:lnTo>
                <a:lnTo>
                  <a:pt x="603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59"/>
                </a:lnTo>
                <a:lnTo>
                  <a:pt x="602" y="59"/>
                </a:lnTo>
                <a:lnTo>
                  <a:pt x="602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6"/>
                </a:lnTo>
                <a:lnTo>
                  <a:pt x="600" y="56"/>
                </a:lnTo>
                <a:lnTo>
                  <a:pt x="600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4"/>
                </a:lnTo>
                <a:lnTo>
                  <a:pt x="599" y="54"/>
                </a:lnTo>
                <a:lnTo>
                  <a:pt x="599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6" y="52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8"/>
                </a:lnTo>
                <a:lnTo>
                  <a:pt x="596" y="48"/>
                </a:lnTo>
                <a:lnTo>
                  <a:pt x="596" y="48"/>
                </a:lnTo>
                <a:lnTo>
                  <a:pt x="595" y="48"/>
                </a:lnTo>
                <a:lnTo>
                  <a:pt x="595" y="48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5" y="32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7"/>
                </a:lnTo>
                <a:lnTo>
                  <a:pt x="595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3"/>
                </a:lnTo>
                <a:lnTo>
                  <a:pt x="596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1"/>
                </a:lnTo>
                <a:lnTo>
                  <a:pt x="598" y="21"/>
                </a:lnTo>
                <a:lnTo>
                  <a:pt x="598" y="21"/>
                </a:lnTo>
                <a:lnTo>
                  <a:pt x="599" y="21"/>
                </a:lnTo>
                <a:lnTo>
                  <a:pt x="599" y="21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19"/>
                </a:lnTo>
                <a:lnTo>
                  <a:pt x="599" y="19"/>
                </a:lnTo>
                <a:lnTo>
                  <a:pt x="599" y="19"/>
                </a:lnTo>
                <a:lnTo>
                  <a:pt x="600" y="19"/>
                </a:lnTo>
                <a:lnTo>
                  <a:pt x="600" y="19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2" y="15"/>
                </a:lnTo>
                <a:lnTo>
                  <a:pt x="602" y="15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3" y="14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10" y="8"/>
                </a:lnTo>
                <a:lnTo>
                  <a:pt x="610" y="8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3" y="5"/>
                </a:lnTo>
                <a:lnTo>
                  <a:pt x="613" y="5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6" y="4"/>
                </a:lnTo>
                <a:lnTo>
                  <a:pt x="616" y="4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8" y="3"/>
                </a:lnTo>
                <a:lnTo>
                  <a:pt x="618" y="3"/>
                </a:lnTo>
                <a:lnTo>
                  <a:pt x="618" y="2"/>
                </a:lnTo>
                <a:lnTo>
                  <a:pt x="618" y="2"/>
                </a:lnTo>
                <a:lnTo>
                  <a:pt x="618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1" y="2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6" y="1"/>
                </a:lnTo>
                <a:lnTo>
                  <a:pt x="626" y="1"/>
                </a:lnTo>
                <a:lnTo>
                  <a:pt x="626" y="0"/>
                </a:lnTo>
                <a:lnTo>
                  <a:pt x="626" y="0"/>
                </a:lnTo>
                <a:lnTo>
                  <a:pt x="626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8" y="0"/>
                </a:lnTo>
                <a:lnTo>
                  <a:pt x="638" y="0"/>
                </a:lnTo>
                <a:lnTo>
                  <a:pt x="638" y="0"/>
                </a:lnTo>
                <a:lnTo>
                  <a:pt x="638" y="1"/>
                </a:lnTo>
                <a:lnTo>
                  <a:pt x="638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3" y="5"/>
                </a:lnTo>
                <a:lnTo>
                  <a:pt x="653" y="5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7" y="9"/>
                </a:lnTo>
                <a:lnTo>
                  <a:pt x="657" y="9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8" y="10"/>
                </a:lnTo>
                <a:lnTo>
                  <a:pt x="658" y="10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9" y="11"/>
                </a:lnTo>
                <a:lnTo>
                  <a:pt x="659" y="11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61" y="12"/>
                </a:lnTo>
                <a:lnTo>
                  <a:pt x="661" y="12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4" y="17"/>
                </a:lnTo>
                <a:lnTo>
                  <a:pt x="664" y="17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3"/>
                </a:lnTo>
                <a:lnTo>
                  <a:pt x="666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1"/>
                </a:lnTo>
                <a:lnTo>
                  <a:pt x="668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4"/>
                </a:lnTo>
                <a:lnTo>
                  <a:pt x="670" y="44"/>
                </a:lnTo>
                <a:lnTo>
                  <a:pt x="670" y="44"/>
                </a:lnTo>
                <a:lnTo>
                  <a:pt x="668" y="44"/>
                </a:lnTo>
                <a:lnTo>
                  <a:pt x="668" y="44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7" y="48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2"/>
                </a:lnTo>
                <a:lnTo>
                  <a:pt x="667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5" y="54"/>
                </a:lnTo>
                <a:lnTo>
                  <a:pt x="665" y="54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4" y="56"/>
                </a:lnTo>
                <a:lnTo>
                  <a:pt x="664" y="56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2" y="59"/>
                </a:lnTo>
                <a:lnTo>
                  <a:pt x="662" y="59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1" y="61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5" y="66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4" y="67"/>
                </a:lnTo>
                <a:lnTo>
                  <a:pt x="654" y="67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1"/>
                </a:lnTo>
                <a:lnTo>
                  <a:pt x="650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8" y="71"/>
                </a:lnTo>
                <a:lnTo>
                  <a:pt x="648" y="71"/>
                </a:lnTo>
                <a:lnTo>
                  <a:pt x="648" y="72"/>
                </a:lnTo>
                <a:lnTo>
                  <a:pt x="648" y="72"/>
                </a:lnTo>
                <a:lnTo>
                  <a:pt x="648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7" y="74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close/>
                <a:moveTo>
                  <a:pt x="628" y="77"/>
                </a:moveTo>
                <a:lnTo>
                  <a:pt x="636" y="77"/>
                </a:lnTo>
                <a:lnTo>
                  <a:pt x="636" y="93"/>
                </a:lnTo>
                <a:lnTo>
                  <a:pt x="628" y="93"/>
                </a:lnTo>
                <a:lnTo>
                  <a:pt x="628" y="77"/>
                </a:lnTo>
                <a:lnTo>
                  <a:pt x="628" y="77"/>
                </a:lnTo>
                <a:close/>
                <a:moveTo>
                  <a:pt x="628" y="125"/>
                </a:moveTo>
                <a:lnTo>
                  <a:pt x="636" y="125"/>
                </a:lnTo>
                <a:lnTo>
                  <a:pt x="636" y="140"/>
                </a:lnTo>
                <a:lnTo>
                  <a:pt x="628" y="140"/>
                </a:lnTo>
                <a:lnTo>
                  <a:pt x="628" y="125"/>
                </a:lnTo>
                <a:lnTo>
                  <a:pt x="628" y="125"/>
                </a:lnTo>
                <a:close/>
                <a:moveTo>
                  <a:pt x="628" y="172"/>
                </a:moveTo>
                <a:lnTo>
                  <a:pt x="636" y="172"/>
                </a:lnTo>
                <a:lnTo>
                  <a:pt x="636" y="188"/>
                </a:lnTo>
                <a:lnTo>
                  <a:pt x="628" y="188"/>
                </a:lnTo>
                <a:lnTo>
                  <a:pt x="628" y="172"/>
                </a:lnTo>
                <a:lnTo>
                  <a:pt x="628" y="172"/>
                </a:lnTo>
                <a:close/>
                <a:moveTo>
                  <a:pt x="628" y="219"/>
                </a:moveTo>
                <a:lnTo>
                  <a:pt x="636" y="219"/>
                </a:lnTo>
                <a:lnTo>
                  <a:pt x="636" y="235"/>
                </a:lnTo>
                <a:lnTo>
                  <a:pt x="628" y="235"/>
                </a:lnTo>
                <a:lnTo>
                  <a:pt x="628" y="219"/>
                </a:lnTo>
                <a:lnTo>
                  <a:pt x="628" y="219"/>
                </a:lnTo>
                <a:close/>
                <a:moveTo>
                  <a:pt x="628" y="266"/>
                </a:moveTo>
                <a:lnTo>
                  <a:pt x="636" y="266"/>
                </a:lnTo>
                <a:lnTo>
                  <a:pt x="636" y="281"/>
                </a:lnTo>
                <a:lnTo>
                  <a:pt x="628" y="281"/>
                </a:lnTo>
                <a:lnTo>
                  <a:pt x="628" y="266"/>
                </a:lnTo>
                <a:lnTo>
                  <a:pt x="628" y="266"/>
                </a:lnTo>
                <a:close/>
                <a:moveTo>
                  <a:pt x="628" y="305"/>
                </a:moveTo>
                <a:lnTo>
                  <a:pt x="628" y="313"/>
                </a:lnTo>
                <a:lnTo>
                  <a:pt x="612" y="313"/>
                </a:lnTo>
                <a:lnTo>
                  <a:pt x="612" y="305"/>
                </a:lnTo>
                <a:lnTo>
                  <a:pt x="628" y="305"/>
                </a:lnTo>
                <a:lnTo>
                  <a:pt x="628" y="305"/>
                </a:lnTo>
                <a:close/>
                <a:moveTo>
                  <a:pt x="581" y="305"/>
                </a:moveTo>
                <a:lnTo>
                  <a:pt x="581" y="313"/>
                </a:lnTo>
                <a:lnTo>
                  <a:pt x="565" y="313"/>
                </a:lnTo>
                <a:lnTo>
                  <a:pt x="565" y="305"/>
                </a:lnTo>
                <a:lnTo>
                  <a:pt x="581" y="305"/>
                </a:lnTo>
                <a:lnTo>
                  <a:pt x="581" y="305"/>
                </a:lnTo>
                <a:close/>
                <a:moveTo>
                  <a:pt x="533" y="305"/>
                </a:moveTo>
                <a:lnTo>
                  <a:pt x="533" y="313"/>
                </a:lnTo>
                <a:lnTo>
                  <a:pt x="518" y="313"/>
                </a:lnTo>
                <a:lnTo>
                  <a:pt x="518" y="305"/>
                </a:lnTo>
                <a:lnTo>
                  <a:pt x="533" y="305"/>
                </a:lnTo>
                <a:lnTo>
                  <a:pt x="533" y="305"/>
                </a:lnTo>
                <a:close/>
                <a:moveTo>
                  <a:pt x="486" y="305"/>
                </a:moveTo>
                <a:lnTo>
                  <a:pt x="486" y="313"/>
                </a:lnTo>
                <a:lnTo>
                  <a:pt x="470" y="313"/>
                </a:lnTo>
                <a:lnTo>
                  <a:pt x="470" y="305"/>
                </a:lnTo>
                <a:lnTo>
                  <a:pt x="486" y="305"/>
                </a:lnTo>
                <a:lnTo>
                  <a:pt x="486" y="305"/>
                </a:lnTo>
                <a:close/>
                <a:moveTo>
                  <a:pt x="440" y="305"/>
                </a:moveTo>
                <a:lnTo>
                  <a:pt x="440" y="313"/>
                </a:lnTo>
                <a:lnTo>
                  <a:pt x="424" y="313"/>
                </a:lnTo>
                <a:lnTo>
                  <a:pt x="424" y="305"/>
                </a:lnTo>
                <a:lnTo>
                  <a:pt x="440" y="305"/>
                </a:lnTo>
                <a:lnTo>
                  <a:pt x="440" y="305"/>
                </a:lnTo>
                <a:close/>
                <a:moveTo>
                  <a:pt x="393" y="305"/>
                </a:moveTo>
                <a:lnTo>
                  <a:pt x="393" y="313"/>
                </a:lnTo>
                <a:lnTo>
                  <a:pt x="377" y="313"/>
                </a:lnTo>
                <a:lnTo>
                  <a:pt x="377" y="305"/>
                </a:lnTo>
                <a:lnTo>
                  <a:pt x="393" y="305"/>
                </a:lnTo>
                <a:lnTo>
                  <a:pt x="393" y="305"/>
                </a:lnTo>
                <a:close/>
                <a:moveTo>
                  <a:pt x="345" y="305"/>
                </a:moveTo>
                <a:lnTo>
                  <a:pt x="345" y="313"/>
                </a:lnTo>
                <a:lnTo>
                  <a:pt x="330" y="313"/>
                </a:lnTo>
                <a:lnTo>
                  <a:pt x="330" y="305"/>
                </a:lnTo>
                <a:lnTo>
                  <a:pt x="345" y="305"/>
                </a:lnTo>
                <a:lnTo>
                  <a:pt x="345" y="305"/>
                </a:lnTo>
                <a:close/>
                <a:moveTo>
                  <a:pt x="298" y="305"/>
                </a:moveTo>
                <a:lnTo>
                  <a:pt x="298" y="313"/>
                </a:lnTo>
                <a:lnTo>
                  <a:pt x="282" y="313"/>
                </a:lnTo>
                <a:lnTo>
                  <a:pt x="282" y="305"/>
                </a:lnTo>
                <a:lnTo>
                  <a:pt x="298" y="305"/>
                </a:lnTo>
                <a:lnTo>
                  <a:pt x="298" y="305"/>
                </a:lnTo>
                <a:close/>
                <a:moveTo>
                  <a:pt x="251" y="305"/>
                </a:moveTo>
                <a:lnTo>
                  <a:pt x="251" y="313"/>
                </a:lnTo>
                <a:lnTo>
                  <a:pt x="235" y="313"/>
                </a:lnTo>
                <a:lnTo>
                  <a:pt x="235" y="305"/>
                </a:lnTo>
                <a:lnTo>
                  <a:pt x="251" y="305"/>
                </a:lnTo>
                <a:lnTo>
                  <a:pt x="251" y="305"/>
                </a:lnTo>
                <a:close/>
                <a:moveTo>
                  <a:pt x="203" y="305"/>
                </a:moveTo>
                <a:lnTo>
                  <a:pt x="203" y="313"/>
                </a:lnTo>
                <a:lnTo>
                  <a:pt x="188" y="313"/>
                </a:lnTo>
                <a:lnTo>
                  <a:pt x="188" y="305"/>
                </a:lnTo>
                <a:lnTo>
                  <a:pt x="203" y="305"/>
                </a:lnTo>
                <a:lnTo>
                  <a:pt x="203" y="305"/>
                </a:lnTo>
                <a:close/>
                <a:moveTo>
                  <a:pt x="156" y="305"/>
                </a:moveTo>
                <a:lnTo>
                  <a:pt x="156" y="313"/>
                </a:lnTo>
                <a:lnTo>
                  <a:pt x="140" y="313"/>
                </a:lnTo>
                <a:lnTo>
                  <a:pt x="140" y="305"/>
                </a:lnTo>
                <a:lnTo>
                  <a:pt x="156" y="305"/>
                </a:lnTo>
                <a:lnTo>
                  <a:pt x="156" y="305"/>
                </a:lnTo>
                <a:close/>
                <a:moveTo>
                  <a:pt x="110" y="305"/>
                </a:moveTo>
                <a:lnTo>
                  <a:pt x="110" y="313"/>
                </a:lnTo>
                <a:lnTo>
                  <a:pt x="94" y="313"/>
                </a:lnTo>
                <a:lnTo>
                  <a:pt x="94" y="305"/>
                </a:lnTo>
                <a:lnTo>
                  <a:pt x="110" y="305"/>
                </a:lnTo>
                <a:lnTo>
                  <a:pt x="110" y="305"/>
                </a:lnTo>
                <a:close/>
                <a:moveTo>
                  <a:pt x="63" y="305"/>
                </a:moveTo>
                <a:lnTo>
                  <a:pt x="63" y="313"/>
                </a:lnTo>
                <a:lnTo>
                  <a:pt x="47" y="313"/>
                </a:lnTo>
                <a:lnTo>
                  <a:pt x="47" y="305"/>
                </a:lnTo>
                <a:lnTo>
                  <a:pt x="63" y="305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2">
            <a:extLst>
              <a:ext uri="{FF2B5EF4-FFF2-40B4-BE49-F238E27FC236}">
                <a16:creationId xmlns:a16="http://schemas.microsoft.com/office/drawing/2014/main" id="{794FB12A-160E-427D-B327-E152F69B78A8}"/>
              </a:ext>
            </a:extLst>
          </p:cNvPr>
          <p:cNvSpPr>
            <a:spLocks noEditPoints="1"/>
          </p:cNvSpPr>
          <p:nvPr/>
        </p:nvSpPr>
        <p:spPr bwMode="auto">
          <a:xfrm>
            <a:off x="7555358" y="5302250"/>
            <a:ext cx="738188" cy="522287"/>
          </a:xfrm>
          <a:custGeom>
            <a:avLst/>
            <a:gdLst>
              <a:gd name="T0" fmla="*/ 8 w 465"/>
              <a:gd name="T1" fmla="*/ 43 h 329"/>
              <a:gd name="T2" fmla="*/ 10 w 465"/>
              <a:gd name="T3" fmla="*/ 48 h 329"/>
              <a:gd name="T4" fmla="*/ 12 w 465"/>
              <a:gd name="T5" fmla="*/ 54 h 329"/>
              <a:gd name="T6" fmla="*/ 17 w 465"/>
              <a:gd name="T7" fmla="*/ 58 h 329"/>
              <a:gd name="T8" fmla="*/ 21 w 465"/>
              <a:gd name="T9" fmla="*/ 63 h 329"/>
              <a:gd name="T10" fmla="*/ 27 w 465"/>
              <a:gd name="T11" fmla="*/ 65 h 329"/>
              <a:gd name="T12" fmla="*/ 33 w 465"/>
              <a:gd name="T13" fmla="*/ 66 h 329"/>
              <a:gd name="T14" fmla="*/ 39 w 465"/>
              <a:gd name="T15" fmla="*/ 67 h 329"/>
              <a:gd name="T16" fmla="*/ 45 w 465"/>
              <a:gd name="T17" fmla="*/ 66 h 329"/>
              <a:gd name="T18" fmla="*/ 51 w 465"/>
              <a:gd name="T19" fmla="*/ 64 h 329"/>
              <a:gd name="T20" fmla="*/ 56 w 465"/>
              <a:gd name="T21" fmla="*/ 61 h 329"/>
              <a:gd name="T22" fmla="*/ 61 w 465"/>
              <a:gd name="T23" fmla="*/ 56 h 329"/>
              <a:gd name="T24" fmla="*/ 64 w 465"/>
              <a:gd name="T25" fmla="*/ 52 h 329"/>
              <a:gd name="T26" fmla="*/ 66 w 465"/>
              <a:gd name="T27" fmla="*/ 45 h 329"/>
              <a:gd name="T28" fmla="*/ 66 w 465"/>
              <a:gd name="T29" fmla="*/ 39 h 329"/>
              <a:gd name="T30" fmla="*/ 66 w 465"/>
              <a:gd name="T31" fmla="*/ 32 h 329"/>
              <a:gd name="T32" fmla="*/ 65 w 465"/>
              <a:gd name="T33" fmla="*/ 27 h 329"/>
              <a:gd name="T34" fmla="*/ 62 w 465"/>
              <a:gd name="T35" fmla="*/ 21 h 329"/>
              <a:gd name="T36" fmla="*/ 59 w 465"/>
              <a:gd name="T37" fmla="*/ 17 h 329"/>
              <a:gd name="T38" fmla="*/ 54 w 465"/>
              <a:gd name="T39" fmla="*/ 12 h 329"/>
              <a:gd name="T40" fmla="*/ 48 w 465"/>
              <a:gd name="T41" fmla="*/ 10 h 329"/>
              <a:gd name="T42" fmla="*/ 43 w 465"/>
              <a:gd name="T43" fmla="*/ 8 h 329"/>
              <a:gd name="T44" fmla="*/ 36 w 465"/>
              <a:gd name="T45" fmla="*/ 8 h 329"/>
              <a:gd name="T46" fmla="*/ 29 w 465"/>
              <a:gd name="T47" fmla="*/ 9 h 329"/>
              <a:gd name="T48" fmla="*/ 24 w 465"/>
              <a:gd name="T49" fmla="*/ 11 h 329"/>
              <a:gd name="T50" fmla="*/ 19 w 465"/>
              <a:gd name="T51" fmla="*/ 14 h 329"/>
              <a:gd name="T52" fmla="*/ 15 w 465"/>
              <a:gd name="T53" fmla="*/ 19 h 329"/>
              <a:gd name="T54" fmla="*/ 11 w 465"/>
              <a:gd name="T55" fmla="*/ 23 h 329"/>
              <a:gd name="T56" fmla="*/ 9 w 465"/>
              <a:gd name="T57" fmla="*/ 29 h 329"/>
              <a:gd name="T58" fmla="*/ 8 w 465"/>
              <a:gd name="T59" fmla="*/ 36 h 329"/>
              <a:gd name="T60" fmla="*/ 33 w 465"/>
              <a:gd name="T61" fmla="*/ 75 h 329"/>
              <a:gd name="T62" fmla="*/ 25 w 465"/>
              <a:gd name="T63" fmla="*/ 73 h 329"/>
              <a:gd name="T64" fmla="*/ 18 w 465"/>
              <a:gd name="T65" fmla="*/ 70 h 329"/>
              <a:gd name="T66" fmla="*/ 11 w 465"/>
              <a:gd name="T67" fmla="*/ 65 h 329"/>
              <a:gd name="T68" fmla="*/ 7 w 465"/>
              <a:gd name="T69" fmla="*/ 59 h 329"/>
              <a:gd name="T70" fmla="*/ 2 w 465"/>
              <a:gd name="T71" fmla="*/ 53 h 329"/>
              <a:gd name="T72" fmla="*/ 0 w 465"/>
              <a:gd name="T73" fmla="*/ 45 h 329"/>
              <a:gd name="T74" fmla="*/ 0 w 465"/>
              <a:gd name="T75" fmla="*/ 37 h 329"/>
              <a:gd name="T76" fmla="*/ 1 w 465"/>
              <a:gd name="T77" fmla="*/ 29 h 329"/>
              <a:gd name="T78" fmla="*/ 3 w 465"/>
              <a:gd name="T79" fmla="*/ 21 h 329"/>
              <a:gd name="T80" fmla="*/ 7 w 465"/>
              <a:gd name="T81" fmla="*/ 14 h 329"/>
              <a:gd name="T82" fmla="*/ 12 w 465"/>
              <a:gd name="T83" fmla="*/ 9 h 329"/>
              <a:gd name="T84" fmla="*/ 19 w 465"/>
              <a:gd name="T85" fmla="*/ 4 h 329"/>
              <a:gd name="T86" fmla="*/ 26 w 465"/>
              <a:gd name="T87" fmla="*/ 2 h 329"/>
              <a:gd name="T88" fmla="*/ 34 w 465"/>
              <a:gd name="T89" fmla="*/ 0 h 329"/>
              <a:gd name="T90" fmla="*/ 42 w 465"/>
              <a:gd name="T91" fmla="*/ 0 h 329"/>
              <a:gd name="T92" fmla="*/ 50 w 465"/>
              <a:gd name="T93" fmla="*/ 2 h 329"/>
              <a:gd name="T94" fmla="*/ 56 w 465"/>
              <a:gd name="T95" fmla="*/ 5 h 329"/>
              <a:gd name="T96" fmla="*/ 63 w 465"/>
              <a:gd name="T97" fmla="*/ 10 h 329"/>
              <a:gd name="T98" fmla="*/ 68 w 465"/>
              <a:gd name="T99" fmla="*/ 15 h 329"/>
              <a:gd name="T100" fmla="*/ 72 w 465"/>
              <a:gd name="T101" fmla="*/ 22 h 329"/>
              <a:gd name="T102" fmla="*/ 74 w 465"/>
              <a:gd name="T103" fmla="*/ 30 h 329"/>
              <a:gd name="T104" fmla="*/ 74 w 465"/>
              <a:gd name="T105" fmla="*/ 38 h 329"/>
              <a:gd name="T106" fmla="*/ 74 w 465"/>
              <a:gd name="T107" fmla="*/ 46 h 329"/>
              <a:gd name="T108" fmla="*/ 71 w 465"/>
              <a:gd name="T109" fmla="*/ 53 h 329"/>
              <a:gd name="T110" fmla="*/ 68 w 465"/>
              <a:gd name="T111" fmla="*/ 59 h 329"/>
              <a:gd name="T112" fmla="*/ 62 w 465"/>
              <a:gd name="T113" fmla="*/ 65 h 329"/>
              <a:gd name="T114" fmla="*/ 56 w 465"/>
              <a:gd name="T115" fmla="*/ 70 h 329"/>
              <a:gd name="T116" fmla="*/ 50 w 465"/>
              <a:gd name="T117" fmla="*/ 73 h 329"/>
              <a:gd name="T118" fmla="*/ 42 w 465"/>
              <a:gd name="T119" fmla="*/ 75 h 329"/>
              <a:gd name="T120" fmla="*/ 34 w 465"/>
              <a:gd name="T121" fmla="*/ 188 h 329"/>
              <a:gd name="T122" fmla="*/ 135 w 465"/>
              <a:gd name="T123" fmla="*/ 329 h 329"/>
              <a:gd name="T124" fmla="*/ 403 w 465"/>
              <a:gd name="T125" fmla="*/ 321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65" h="329">
                <a:moveTo>
                  <a:pt x="449" y="329"/>
                </a:moveTo>
                <a:lnTo>
                  <a:pt x="449" y="321"/>
                </a:lnTo>
                <a:lnTo>
                  <a:pt x="465" y="321"/>
                </a:lnTo>
                <a:lnTo>
                  <a:pt x="465" y="329"/>
                </a:lnTo>
                <a:lnTo>
                  <a:pt x="449" y="329"/>
                </a:lnTo>
                <a:lnTo>
                  <a:pt x="449" y="329"/>
                </a:lnTo>
                <a:close/>
                <a:moveTo>
                  <a:pt x="8" y="37"/>
                </a:move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5"/>
                </a:lnTo>
                <a:lnTo>
                  <a:pt x="8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8"/>
                </a:lnTo>
                <a:lnTo>
                  <a:pt x="9" y="48"/>
                </a:lnTo>
                <a:lnTo>
                  <a:pt x="9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1" y="50"/>
                </a:lnTo>
                <a:lnTo>
                  <a:pt x="11" y="50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6"/>
                </a:lnTo>
                <a:lnTo>
                  <a:pt x="14" y="56"/>
                </a:lnTo>
                <a:lnTo>
                  <a:pt x="14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2"/>
                </a:lnTo>
                <a:lnTo>
                  <a:pt x="19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1" y="62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6"/>
                </a:lnTo>
                <a:lnTo>
                  <a:pt x="28" y="66"/>
                </a:lnTo>
                <a:lnTo>
                  <a:pt x="28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7"/>
                </a:lnTo>
                <a:lnTo>
                  <a:pt x="33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2" y="67"/>
                </a:lnTo>
                <a:lnTo>
                  <a:pt x="42" y="67"/>
                </a:lnTo>
                <a:lnTo>
                  <a:pt x="42" y="67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9"/>
                </a:lnTo>
                <a:lnTo>
                  <a:pt x="56" y="59"/>
                </a:lnTo>
                <a:lnTo>
                  <a:pt x="56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8"/>
                </a:lnTo>
                <a:lnTo>
                  <a:pt x="57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7"/>
                </a:lnTo>
                <a:lnTo>
                  <a:pt x="59" y="57"/>
                </a:lnTo>
                <a:lnTo>
                  <a:pt x="59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6"/>
                </a:lnTo>
                <a:lnTo>
                  <a:pt x="60" y="56"/>
                </a:lnTo>
                <a:lnTo>
                  <a:pt x="60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3"/>
                </a:lnTo>
                <a:lnTo>
                  <a:pt x="62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3"/>
                </a:lnTo>
                <a:lnTo>
                  <a:pt x="64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2" y="22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0" y="19"/>
                </a:lnTo>
                <a:lnTo>
                  <a:pt x="60" y="19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59" y="18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6" y="15"/>
                </a:lnTo>
                <a:lnTo>
                  <a:pt x="56" y="15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5" y="14"/>
                </a:lnTo>
                <a:lnTo>
                  <a:pt x="55" y="14"/>
                </a:lnTo>
                <a:lnTo>
                  <a:pt x="55" y="14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2"/>
                </a:lnTo>
                <a:lnTo>
                  <a:pt x="54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2" y="12"/>
                </a:lnTo>
                <a:lnTo>
                  <a:pt x="52" y="12"/>
                </a:lnTo>
                <a:lnTo>
                  <a:pt x="52" y="12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0" y="11"/>
                </a:lnTo>
                <a:lnTo>
                  <a:pt x="50" y="11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3" y="9"/>
                </a:lnTo>
                <a:lnTo>
                  <a:pt x="43" y="9"/>
                </a:lnTo>
                <a:lnTo>
                  <a:pt x="43" y="9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0" y="12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2" y="20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2"/>
                </a:lnTo>
                <a:lnTo>
                  <a:pt x="12" y="22"/>
                </a:lnTo>
                <a:lnTo>
                  <a:pt x="12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8" y="30"/>
                </a:lnTo>
                <a:lnTo>
                  <a:pt x="8" y="30"/>
                </a:lnTo>
                <a:lnTo>
                  <a:pt x="8" y="30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close/>
                <a:moveTo>
                  <a:pt x="37" y="75"/>
                </a:moveTo>
                <a:lnTo>
                  <a:pt x="37" y="75"/>
                </a:lnTo>
                <a:lnTo>
                  <a:pt x="37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2" y="75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7" y="74"/>
                </a:lnTo>
                <a:lnTo>
                  <a:pt x="27" y="74"/>
                </a:lnTo>
                <a:lnTo>
                  <a:pt x="27" y="74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4" y="73"/>
                </a:lnTo>
                <a:lnTo>
                  <a:pt x="24" y="73"/>
                </a:lnTo>
                <a:lnTo>
                  <a:pt x="24" y="73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7" y="70"/>
                </a:lnTo>
                <a:lnTo>
                  <a:pt x="17" y="70"/>
                </a:lnTo>
                <a:lnTo>
                  <a:pt x="17" y="70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4" y="67"/>
                </a:lnTo>
                <a:lnTo>
                  <a:pt x="14" y="67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2" y="66"/>
                </a:lnTo>
                <a:lnTo>
                  <a:pt x="12" y="66"/>
                </a:lnTo>
                <a:lnTo>
                  <a:pt x="12" y="66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1" y="65"/>
                </a:lnTo>
                <a:lnTo>
                  <a:pt x="11" y="65"/>
                </a:lnTo>
                <a:lnTo>
                  <a:pt x="11" y="65"/>
                </a:lnTo>
                <a:lnTo>
                  <a:pt x="11" y="64"/>
                </a:lnTo>
                <a:lnTo>
                  <a:pt x="11" y="64"/>
                </a:lnTo>
                <a:lnTo>
                  <a:pt x="11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9" y="63"/>
                </a:lnTo>
                <a:lnTo>
                  <a:pt x="9" y="63"/>
                </a:lnTo>
                <a:lnTo>
                  <a:pt x="9" y="63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8" y="62"/>
                </a:lnTo>
                <a:lnTo>
                  <a:pt x="8" y="62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7" y="61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8"/>
                </a:lnTo>
                <a:lnTo>
                  <a:pt x="7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5" y="57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5"/>
                </a:lnTo>
                <a:lnTo>
                  <a:pt x="5" y="55"/>
                </a:lnTo>
                <a:lnTo>
                  <a:pt x="5" y="55"/>
                </a:lnTo>
                <a:lnTo>
                  <a:pt x="3" y="55"/>
                </a:lnTo>
                <a:lnTo>
                  <a:pt x="3" y="55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3"/>
                </a:lnTo>
                <a:lnTo>
                  <a:pt x="3" y="53"/>
                </a:lnTo>
                <a:lnTo>
                  <a:pt x="3" y="53"/>
                </a:lnTo>
                <a:lnTo>
                  <a:pt x="2" y="53"/>
                </a:lnTo>
                <a:lnTo>
                  <a:pt x="2" y="53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0" y="46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2" y="26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2"/>
                </a:lnTo>
                <a:lnTo>
                  <a:pt x="2" y="22"/>
                </a:lnTo>
                <a:lnTo>
                  <a:pt x="2" y="22"/>
                </a:lnTo>
                <a:lnTo>
                  <a:pt x="3" y="22"/>
                </a:lnTo>
                <a:lnTo>
                  <a:pt x="3" y="22"/>
                </a:lnTo>
                <a:lnTo>
                  <a:pt x="3" y="22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0"/>
                </a:lnTo>
                <a:lnTo>
                  <a:pt x="3" y="20"/>
                </a:lnTo>
                <a:lnTo>
                  <a:pt x="3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8"/>
                </a:lnTo>
                <a:lnTo>
                  <a:pt x="5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7" y="17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4"/>
                </a:lnTo>
                <a:lnTo>
                  <a:pt x="7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3"/>
                </a:lnTo>
                <a:lnTo>
                  <a:pt x="8" y="13"/>
                </a:lnTo>
                <a:lnTo>
                  <a:pt x="8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1" y="11"/>
                </a:lnTo>
                <a:lnTo>
                  <a:pt x="11" y="11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2" y="10"/>
                </a:lnTo>
                <a:lnTo>
                  <a:pt x="12" y="10"/>
                </a:lnTo>
                <a:lnTo>
                  <a:pt x="12" y="10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4" y="8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7" y="6"/>
                </a:lnTo>
                <a:lnTo>
                  <a:pt x="17" y="6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8" y="1"/>
                </a:lnTo>
                <a:lnTo>
                  <a:pt x="48" y="1"/>
                </a:lnTo>
                <a:lnTo>
                  <a:pt x="48" y="2"/>
                </a:lnTo>
                <a:lnTo>
                  <a:pt x="48" y="2"/>
                </a:lnTo>
                <a:lnTo>
                  <a:pt x="48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6" y="4"/>
                </a:lnTo>
                <a:lnTo>
                  <a:pt x="56" y="4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60" y="6"/>
                </a:lnTo>
                <a:lnTo>
                  <a:pt x="60" y="6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9"/>
                </a:lnTo>
                <a:lnTo>
                  <a:pt x="61" y="9"/>
                </a:lnTo>
                <a:lnTo>
                  <a:pt x="61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3"/>
                </a:lnTo>
                <a:lnTo>
                  <a:pt x="65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9" y="15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8"/>
                </a:lnTo>
                <a:lnTo>
                  <a:pt x="69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4"/>
                </a:lnTo>
                <a:lnTo>
                  <a:pt x="72" y="24"/>
                </a:lnTo>
                <a:lnTo>
                  <a:pt x="72" y="24"/>
                </a:lnTo>
                <a:lnTo>
                  <a:pt x="73" y="24"/>
                </a:lnTo>
                <a:lnTo>
                  <a:pt x="73" y="24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4" y="28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1" y="53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0" y="55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69" y="57"/>
                </a:lnTo>
                <a:lnTo>
                  <a:pt x="69" y="57"/>
                </a:lnTo>
                <a:lnTo>
                  <a:pt x="69" y="57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2"/>
                </a:lnTo>
                <a:lnTo>
                  <a:pt x="66" y="62"/>
                </a:lnTo>
                <a:lnTo>
                  <a:pt x="66" y="62"/>
                </a:lnTo>
                <a:lnTo>
                  <a:pt x="65" y="62"/>
                </a:lnTo>
                <a:lnTo>
                  <a:pt x="65" y="62"/>
                </a:lnTo>
                <a:lnTo>
                  <a:pt x="65" y="62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4" y="63"/>
                </a:lnTo>
                <a:lnTo>
                  <a:pt x="64" y="63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3" y="64"/>
                </a:lnTo>
                <a:lnTo>
                  <a:pt x="63" y="64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5"/>
                </a:lnTo>
                <a:lnTo>
                  <a:pt x="62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7" y="68"/>
                </a:lnTo>
                <a:lnTo>
                  <a:pt x="57" y="68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7" y="73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5"/>
                </a:lnTo>
                <a:lnTo>
                  <a:pt x="43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7" y="75"/>
                </a:lnTo>
                <a:lnTo>
                  <a:pt x="37" y="75"/>
                </a:lnTo>
                <a:lnTo>
                  <a:pt x="37" y="75"/>
                </a:lnTo>
                <a:close/>
                <a:moveTo>
                  <a:pt x="34" y="77"/>
                </a:moveTo>
                <a:lnTo>
                  <a:pt x="42" y="77"/>
                </a:lnTo>
                <a:lnTo>
                  <a:pt x="42" y="93"/>
                </a:lnTo>
                <a:lnTo>
                  <a:pt x="34" y="93"/>
                </a:lnTo>
                <a:lnTo>
                  <a:pt x="34" y="77"/>
                </a:lnTo>
                <a:lnTo>
                  <a:pt x="34" y="77"/>
                </a:lnTo>
                <a:close/>
                <a:moveTo>
                  <a:pt x="34" y="125"/>
                </a:moveTo>
                <a:lnTo>
                  <a:pt x="42" y="125"/>
                </a:lnTo>
                <a:lnTo>
                  <a:pt x="42" y="140"/>
                </a:lnTo>
                <a:lnTo>
                  <a:pt x="34" y="140"/>
                </a:lnTo>
                <a:lnTo>
                  <a:pt x="34" y="125"/>
                </a:lnTo>
                <a:lnTo>
                  <a:pt x="34" y="125"/>
                </a:lnTo>
                <a:close/>
                <a:moveTo>
                  <a:pt x="34" y="172"/>
                </a:moveTo>
                <a:lnTo>
                  <a:pt x="42" y="172"/>
                </a:lnTo>
                <a:lnTo>
                  <a:pt x="42" y="188"/>
                </a:lnTo>
                <a:lnTo>
                  <a:pt x="34" y="188"/>
                </a:lnTo>
                <a:lnTo>
                  <a:pt x="34" y="172"/>
                </a:lnTo>
                <a:lnTo>
                  <a:pt x="34" y="172"/>
                </a:lnTo>
                <a:close/>
                <a:moveTo>
                  <a:pt x="34" y="219"/>
                </a:moveTo>
                <a:lnTo>
                  <a:pt x="42" y="219"/>
                </a:lnTo>
                <a:lnTo>
                  <a:pt x="42" y="235"/>
                </a:lnTo>
                <a:lnTo>
                  <a:pt x="34" y="235"/>
                </a:lnTo>
                <a:lnTo>
                  <a:pt x="34" y="219"/>
                </a:lnTo>
                <a:lnTo>
                  <a:pt x="34" y="219"/>
                </a:lnTo>
                <a:close/>
                <a:moveTo>
                  <a:pt x="34" y="266"/>
                </a:moveTo>
                <a:lnTo>
                  <a:pt x="42" y="266"/>
                </a:lnTo>
                <a:lnTo>
                  <a:pt x="42" y="281"/>
                </a:lnTo>
                <a:lnTo>
                  <a:pt x="34" y="281"/>
                </a:lnTo>
                <a:lnTo>
                  <a:pt x="34" y="266"/>
                </a:lnTo>
                <a:lnTo>
                  <a:pt x="34" y="266"/>
                </a:lnTo>
                <a:close/>
                <a:moveTo>
                  <a:pt x="34" y="313"/>
                </a:moveTo>
                <a:lnTo>
                  <a:pt x="42" y="313"/>
                </a:lnTo>
                <a:lnTo>
                  <a:pt x="42" y="321"/>
                </a:lnTo>
                <a:lnTo>
                  <a:pt x="42" y="321"/>
                </a:lnTo>
                <a:lnTo>
                  <a:pt x="42" y="329"/>
                </a:lnTo>
                <a:lnTo>
                  <a:pt x="37" y="329"/>
                </a:lnTo>
                <a:lnTo>
                  <a:pt x="34" y="329"/>
                </a:lnTo>
                <a:lnTo>
                  <a:pt x="34" y="325"/>
                </a:lnTo>
                <a:lnTo>
                  <a:pt x="34" y="313"/>
                </a:lnTo>
                <a:lnTo>
                  <a:pt x="34" y="313"/>
                </a:lnTo>
                <a:close/>
                <a:moveTo>
                  <a:pt x="73" y="329"/>
                </a:moveTo>
                <a:lnTo>
                  <a:pt x="73" y="321"/>
                </a:lnTo>
                <a:lnTo>
                  <a:pt x="89" y="321"/>
                </a:lnTo>
                <a:lnTo>
                  <a:pt x="89" y="329"/>
                </a:lnTo>
                <a:lnTo>
                  <a:pt x="73" y="329"/>
                </a:lnTo>
                <a:lnTo>
                  <a:pt x="73" y="329"/>
                </a:lnTo>
                <a:close/>
                <a:moveTo>
                  <a:pt x="119" y="329"/>
                </a:moveTo>
                <a:lnTo>
                  <a:pt x="119" y="321"/>
                </a:lnTo>
                <a:lnTo>
                  <a:pt x="135" y="321"/>
                </a:lnTo>
                <a:lnTo>
                  <a:pt x="135" y="329"/>
                </a:lnTo>
                <a:lnTo>
                  <a:pt x="119" y="329"/>
                </a:lnTo>
                <a:lnTo>
                  <a:pt x="119" y="329"/>
                </a:lnTo>
                <a:close/>
                <a:moveTo>
                  <a:pt x="167" y="329"/>
                </a:moveTo>
                <a:lnTo>
                  <a:pt x="167" y="321"/>
                </a:lnTo>
                <a:lnTo>
                  <a:pt x="182" y="321"/>
                </a:lnTo>
                <a:lnTo>
                  <a:pt x="182" y="329"/>
                </a:lnTo>
                <a:lnTo>
                  <a:pt x="167" y="329"/>
                </a:lnTo>
                <a:lnTo>
                  <a:pt x="167" y="329"/>
                </a:lnTo>
                <a:close/>
                <a:moveTo>
                  <a:pt x="214" y="329"/>
                </a:moveTo>
                <a:lnTo>
                  <a:pt x="214" y="321"/>
                </a:lnTo>
                <a:lnTo>
                  <a:pt x="230" y="321"/>
                </a:lnTo>
                <a:lnTo>
                  <a:pt x="230" y="329"/>
                </a:lnTo>
                <a:lnTo>
                  <a:pt x="214" y="329"/>
                </a:lnTo>
                <a:lnTo>
                  <a:pt x="214" y="329"/>
                </a:lnTo>
                <a:close/>
                <a:moveTo>
                  <a:pt x="261" y="329"/>
                </a:moveTo>
                <a:lnTo>
                  <a:pt x="261" y="321"/>
                </a:lnTo>
                <a:lnTo>
                  <a:pt x="277" y="321"/>
                </a:lnTo>
                <a:lnTo>
                  <a:pt x="277" y="329"/>
                </a:lnTo>
                <a:lnTo>
                  <a:pt x="261" y="329"/>
                </a:lnTo>
                <a:lnTo>
                  <a:pt x="261" y="329"/>
                </a:lnTo>
                <a:close/>
                <a:moveTo>
                  <a:pt x="308" y="329"/>
                </a:moveTo>
                <a:lnTo>
                  <a:pt x="308" y="321"/>
                </a:lnTo>
                <a:lnTo>
                  <a:pt x="324" y="321"/>
                </a:lnTo>
                <a:lnTo>
                  <a:pt x="324" y="329"/>
                </a:lnTo>
                <a:lnTo>
                  <a:pt x="308" y="329"/>
                </a:lnTo>
                <a:lnTo>
                  <a:pt x="308" y="329"/>
                </a:lnTo>
                <a:close/>
                <a:moveTo>
                  <a:pt x="356" y="329"/>
                </a:moveTo>
                <a:lnTo>
                  <a:pt x="356" y="321"/>
                </a:lnTo>
                <a:lnTo>
                  <a:pt x="372" y="321"/>
                </a:lnTo>
                <a:lnTo>
                  <a:pt x="372" y="329"/>
                </a:lnTo>
                <a:lnTo>
                  <a:pt x="356" y="329"/>
                </a:lnTo>
                <a:lnTo>
                  <a:pt x="356" y="329"/>
                </a:lnTo>
                <a:close/>
                <a:moveTo>
                  <a:pt x="403" y="329"/>
                </a:moveTo>
                <a:lnTo>
                  <a:pt x="403" y="321"/>
                </a:lnTo>
                <a:lnTo>
                  <a:pt x="419" y="321"/>
                </a:lnTo>
                <a:lnTo>
                  <a:pt x="419" y="329"/>
                </a:lnTo>
                <a:lnTo>
                  <a:pt x="403" y="329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3">
            <a:extLst>
              <a:ext uri="{FF2B5EF4-FFF2-40B4-BE49-F238E27FC236}">
                <a16:creationId xmlns:a16="http://schemas.microsoft.com/office/drawing/2014/main" id="{6F60578B-3CE5-44FD-BACE-0057E9ED85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4156075"/>
            <a:ext cx="822325" cy="117475"/>
          </a:xfrm>
          <a:custGeom>
            <a:avLst/>
            <a:gdLst>
              <a:gd name="T0" fmla="*/ 43 w 518"/>
              <a:gd name="T1" fmla="*/ 66 h 74"/>
              <a:gd name="T2" fmla="*/ 49 w 518"/>
              <a:gd name="T3" fmla="*/ 65 h 74"/>
              <a:gd name="T4" fmla="*/ 54 w 518"/>
              <a:gd name="T5" fmla="*/ 62 h 74"/>
              <a:gd name="T6" fmla="*/ 59 w 518"/>
              <a:gd name="T7" fmla="*/ 58 h 74"/>
              <a:gd name="T8" fmla="*/ 63 w 518"/>
              <a:gd name="T9" fmla="*/ 54 h 74"/>
              <a:gd name="T10" fmla="*/ 66 w 518"/>
              <a:gd name="T11" fmla="*/ 48 h 74"/>
              <a:gd name="T12" fmla="*/ 68 w 518"/>
              <a:gd name="T13" fmla="*/ 43 h 74"/>
              <a:gd name="T14" fmla="*/ 68 w 518"/>
              <a:gd name="T15" fmla="*/ 37 h 74"/>
              <a:gd name="T16" fmla="*/ 68 w 518"/>
              <a:gd name="T17" fmla="*/ 30 h 74"/>
              <a:gd name="T18" fmla="*/ 66 w 518"/>
              <a:gd name="T19" fmla="*/ 25 h 74"/>
              <a:gd name="T20" fmla="*/ 62 w 518"/>
              <a:gd name="T21" fmla="*/ 20 h 74"/>
              <a:gd name="T22" fmla="*/ 59 w 518"/>
              <a:gd name="T23" fmla="*/ 16 h 74"/>
              <a:gd name="T24" fmla="*/ 54 w 518"/>
              <a:gd name="T25" fmla="*/ 12 h 74"/>
              <a:gd name="T26" fmla="*/ 49 w 518"/>
              <a:gd name="T27" fmla="*/ 9 h 74"/>
              <a:gd name="T28" fmla="*/ 43 w 518"/>
              <a:gd name="T29" fmla="*/ 8 h 74"/>
              <a:gd name="T30" fmla="*/ 36 w 518"/>
              <a:gd name="T31" fmla="*/ 8 h 74"/>
              <a:gd name="T32" fmla="*/ 31 w 518"/>
              <a:gd name="T33" fmla="*/ 9 h 74"/>
              <a:gd name="T34" fmla="*/ 25 w 518"/>
              <a:gd name="T35" fmla="*/ 11 h 74"/>
              <a:gd name="T36" fmla="*/ 21 w 518"/>
              <a:gd name="T37" fmla="*/ 13 h 74"/>
              <a:gd name="T38" fmla="*/ 16 w 518"/>
              <a:gd name="T39" fmla="*/ 18 h 74"/>
              <a:gd name="T40" fmla="*/ 13 w 518"/>
              <a:gd name="T41" fmla="*/ 22 h 74"/>
              <a:gd name="T42" fmla="*/ 10 w 518"/>
              <a:gd name="T43" fmla="*/ 28 h 74"/>
              <a:gd name="T44" fmla="*/ 9 w 518"/>
              <a:gd name="T45" fmla="*/ 34 h 74"/>
              <a:gd name="T46" fmla="*/ 9 w 518"/>
              <a:gd name="T47" fmla="*/ 40 h 74"/>
              <a:gd name="T48" fmla="*/ 10 w 518"/>
              <a:gd name="T49" fmla="*/ 46 h 74"/>
              <a:gd name="T50" fmla="*/ 13 w 518"/>
              <a:gd name="T51" fmla="*/ 52 h 74"/>
              <a:gd name="T52" fmla="*/ 16 w 518"/>
              <a:gd name="T53" fmla="*/ 56 h 74"/>
              <a:gd name="T54" fmla="*/ 21 w 518"/>
              <a:gd name="T55" fmla="*/ 61 h 74"/>
              <a:gd name="T56" fmla="*/ 25 w 518"/>
              <a:gd name="T57" fmla="*/ 64 h 74"/>
              <a:gd name="T58" fmla="*/ 31 w 518"/>
              <a:gd name="T59" fmla="*/ 66 h 74"/>
              <a:gd name="T60" fmla="*/ 37 w 518"/>
              <a:gd name="T61" fmla="*/ 66 h 74"/>
              <a:gd name="T62" fmla="*/ 76 w 518"/>
              <a:gd name="T63" fmla="*/ 43 h 74"/>
              <a:gd name="T64" fmla="*/ 73 w 518"/>
              <a:gd name="T65" fmla="*/ 50 h 74"/>
              <a:gd name="T66" fmla="*/ 70 w 518"/>
              <a:gd name="T67" fmla="*/ 57 h 74"/>
              <a:gd name="T68" fmla="*/ 66 w 518"/>
              <a:gd name="T69" fmla="*/ 63 h 74"/>
              <a:gd name="T70" fmla="*/ 60 w 518"/>
              <a:gd name="T71" fmla="*/ 67 h 74"/>
              <a:gd name="T72" fmla="*/ 54 w 518"/>
              <a:gd name="T73" fmla="*/ 72 h 74"/>
              <a:gd name="T74" fmla="*/ 46 w 518"/>
              <a:gd name="T75" fmla="*/ 74 h 74"/>
              <a:gd name="T76" fmla="*/ 39 w 518"/>
              <a:gd name="T77" fmla="*/ 74 h 74"/>
              <a:gd name="T78" fmla="*/ 31 w 518"/>
              <a:gd name="T79" fmla="*/ 74 h 74"/>
              <a:gd name="T80" fmla="*/ 24 w 518"/>
              <a:gd name="T81" fmla="*/ 72 h 74"/>
              <a:gd name="T82" fmla="*/ 17 w 518"/>
              <a:gd name="T83" fmla="*/ 68 h 74"/>
              <a:gd name="T84" fmla="*/ 12 w 518"/>
              <a:gd name="T85" fmla="*/ 63 h 74"/>
              <a:gd name="T86" fmla="*/ 7 w 518"/>
              <a:gd name="T87" fmla="*/ 57 h 74"/>
              <a:gd name="T88" fmla="*/ 4 w 518"/>
              <a:gd name="T89" fmla="*/ 50 h 74"/>
              <a:gd name="T90" fmla="*/ 1 w 518"/>
              <a:gd name="T91" fmla="*/ 44 h 74"/>
              <a:gd name="T92" fmla="*/ 0 w 518"/>
              <a:gd name="T93" fmla="*/ 36 h 74"/>
              <a:gd name="T94" fmla="*/ 1 w 518"/>
              <a:gd name="T95" fmla="*/ 28 h 74"/>
              <a:gd name="T96" fmla="*/ 5 w 518"/>
              <a:gd name="T97" fmla="*/ 21 h 74"/>
              <a:gd name="T98" fmla="*/ 8 w 518"/>
              <a:gd name="T99" fmla="*/ 14 h 74"/>
              <a:gd name="T100" fmla="*/ 14 w 518"/>
              <a:gd name="T101" fmla="*/ 9 h 74"/>
              <a:gd name="T102" fmla="*/ 19 w 518"/>
              <a:gd name="T103" fmla="*/ 4 h 74"/>
              <a:gd name="T104" fmla="*/ 26 w 518"/>
              <a:gd name="T105" fmla="*/ 1 h 74"/>
              <a:gd name="T106" fmla="*/ 34 w 518"/>
              <a:gd name="T107" fmla="*/ 0 h 74"/>
              <a:gd name="T108" fmla="*/ 42 w 518"/>
              <a:gd name="T109" fmla="*/ 0 h 74"/>
              <a:gd name="T110" fmla="*/ 50 w 518"/>
              <a:gd name="T111" fmla="*/ 1 h 74"/>
              <a:gd name="T112" fmla="*/ 57 w 518"/>
              <a:gd name="T113" fmla="*/ 4 h 74"/>
              <a:gd name="T114" fmla="*/ 62 w 518"/>
              <a:gd name="T115" fmla="*/ 8 h 74"/>
              <a:gd name="T116" fmla="*/ 68 w 518"/>
              <a:gd name="T117" fmla="*/ 13 h 74"/>
              <a:gd name="T118" fmla="*/ 72 w 518"/>
              <a:gd name="T119" fmla="*/ 20 h 74"/>
              <a:gd name="T120" fmla="*/ 75 w 518"/>
              <a:gd name="T121" fmla="*/ 27 h 74"/>
              <a:gd name="T122" fmla="*/ 76 w 518"/>
              <a:gd name="T123" fmla="*/ 35 h 74"/>
              <a:gd name="T124" fmla="*/ 236 w 518"/>
              <a:gd name="T125" fmla="*/ 3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18" h="74">
                <a:moveTo>
                  <a:pt x="502" y="41"/>
                </a:moveTo>
                <a:lnTo>
                  <a:pt x="502" y="34"/>
                </a:lnTo>
                <a:lnTo>
                  <a:pt x="518" y="34"/>
                </a:lnTo>
                <a:lnTo>
                  <a:pt x="518" y="41"/>
                </a:lnTo>
                <a:lnTo>
                  <a:pt x="502" y="41"/>
                </a:lnTo>
                <a:lnTo>
                  <a:pt x="502" y="41"/>
                </a:lnTo>
                <a:close/>
                <a:moveTo>
                  <a:pt x="39" y="66"/>
                </a:move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3"/>
                </a:lnTo>
                <a:lnTo>
                  <a:pt x="54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9" y="59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60" y="58"/>
                </a:lnTo>
                <a:lnTo>
                  <a:pt x="60" y="58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1" y="57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6" y="50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4"/>
                </a:lnTo>
                <a:lnTo>
                  <a:pt x="67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7" y="30"/>
                </a:lnTo>
                <a:lnTo>
                  <a:pt x="67" y="30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6" y="27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3" y="22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1" y="19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7" y="14"/>
                </a:lnTo>
                <a:lnTo>
                  <a:pt x="57" y="14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1" y="8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7" y="9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3"/>
                </a:lnTo>
                <a:lnTo>
                  <a:pt x="22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7" y="16"/>
                </a:lnTo>
                <a:lnTo>
                  <a:pt x="17" y="16"/>
                </a:lnTo>
                <a:lnTo>
                  <a:pt x="17" y="16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3" y="21"/>
                </a:lnTo>
                <a:lnTo>
                  <a:pt x="13" y="21"/>
                </a:lnTo>
                <a:lnTo>
                  <a:pt x="13" y="21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3"/>
                </a:lnTo>
                <a:lnTo>
                  <a:pt x="13" y="23"/>
                </a:lnTo>
                <a:lnTo>
                  <a:pt x="13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9"/>
                </a:lnTo>
                <a:lnTo>
                  <a:pt x="10" y="29"/>
                </a:lnTo>
                <a:lnTo>
                  <a:pt x="10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10" y="45"/>
                </a:lnTo>
                <a:lnTo>
                  <a:pt x="10" y="45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2" y="48"/>
                </a:lnTo>
                <a:lnTo>
                  <a:pt x="12" y="48"/>
                </a:lnTo>
                <a:lnTo>
                  <a:pt x="12" y="48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3" y="50"/>
                </a:lnTo>
                <a:lnTo>
                  <a:pt x="13" y="50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4" y="53"/>
                </a:lnTo>
                <a:lnTo>
                  <a:pt x="14" y="53"/>
                </a:lnTo>
                <a:lnTo>
                  <a:pt x="14" y="53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6"/>
                </a:lnTo>
                <a:lnTo>
                  <a:pt x="15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61"/>
                </a:lnTo>
                <a:lnTo>
                  <a:pt x="19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2" y="61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5" y="63"/>
                </a:lnTo>
                <a:lnTo>
                  <a:pt x="25" y="63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7" y="64"/>
                </a:lnTo>
                <a:lnTo>
                  <a:pt x="27" y="64"/>
                </a:lnTo>
                <a:lnTo>
                  <a:pt x="27" y="64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1" y="65"/>
                </a:lnTo>
                <a:lnTo>
                  <a:pt x="31" y="65"/>
                </a:lnTo>
                <a:lnTo>
                  <a:pt x="31" y="65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close/>
                <a:moveTo>
                  <a:pt x="76" y="37"/>
                </a:moveTo>
                <a:lnTo>
                  <a:pt x="76" y="37"/>
                </a:lnTo>
                <a:lnTo>
                  <a:pt x="76" y="37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5"/>
                </a:lnTo>
                <a:lnTo>
                  <a:pt x="76" y="45"/>
                </a:lnTo>
                <a:lnTo>
                  <a:pt x="76" y="45"/>
                </a:lnTo>
                <a:lnTo>
                  <a:pt x="75" y="45"/>
                </a:lnTo>
                <a:lnTo>
                  <a:pt x="75" y="45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9"/>
                </a:lnTo>
                <a:lnTo>
                  <a:pt x="75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8"/>
                </a:lnTo>
                <a:lnTo>
                  <a:pt x="70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7" y="61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60" y="68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4"/>
                </a:lnTo>
                <a:lnTo>
                  <a:pt x="48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3"/>
                </a:lnTo>
                <a:lnTo>
                  <a:pt x="30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1"/>
                </a:lnTo>
                <a:lnTo>
                  <a:pt x="23" y="71"/>
                </a:lnTo>
                <a:lnTo>
                  <a:pt x="23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1" y="71"/>
                </a:lnTo>
                <a:lnTo>
                  <a:pt x="21" y="71"/>
                </a:lnTo>
                <a:lnTo>
                  <a:pt x="21" y="70"/>
                </a:lnTo>
                <a:lnTo>
                  <a:pt x="21" y="70"/>
                </a:lnTo>
                <a:lnTo>
                  <a:pt x="21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8" y="70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7"/>
                </a:lnTo>
                <a:lnTo>
                  <a:pt x="17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4" y="66"/>
                </a:lnTo>
                <a:lnTo>
                  <a:pt x="14" y="66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3" y="65"/>
                </a:lnTo>
                <a:lnTo>
                  <a:pt x="13" y="65"/>
                </a:lnTo>
                <a:lnTo>
                  <a:pt x="13" y="65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2" y="64"/>
                </a:lnTo>
                <a:lnTo>
                  <a:pt x="12" y="64"/>
                </a:lnTo>
                <a:lnTo>
                  <a:pt x="12" y="64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9" y="62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8" y="61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8"/>
                </a:lnTo>
                <a:lnTo>
                  <a:pt x="8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6" y="57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5"/>
                </a:lnTo>
                <a:lnTo>
                  <a:pt x="6" y="55"/>
                </a:lnTo>
                <a:lnTo>
                  <a:pt x="6" y="55"/>
                </a:lnTo>
                <a:lnTo>
                  <a:pt x="5" y="55"/>
                </a:lnTo>
                <a:lnTo>
                  <a:pt x="5" y="55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3"/>
                </a:lnTo>
                <a:lnTo>
                  <a:pt x="5" y="53"/>
                </a:lnTo>
                <a:lnTo>
                  <a:pt x="5" y="53"/>
                </a:lnTo>
                <a:lnTo>
                  <a:pt x="4" y="53"/>
                </a:lnTo>
                <a:lnTo>
                  <a:pt x="4" y="53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3" y="28"/>
                </a:lnTo>
                <a:lnTo>
                  <a:pt x="3" y="28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4" y="25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6"/>
                </a:lnTo>
                <a:lnTo>
                  <a:pt x="7" y="16"/>
                </a:lnTo>
                <a:lnTo>
                  <a:pt x="7" y="16"/>
                </a:lnTo>
                <a:lnTo>
                  <a:pt x="8" y="16"/>
                </a:lnTo>
                <a:lnTo>
                  <a:pt x="8" y="16"/>
                </a:lnTo>
                <a:lnTo>
                  <a:pt x="8" y="16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0"/>
                </a:lnTo>
                <a:lnTo>
                  <a:pt x="12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9"/>
                </a:lnTo>
                <a:lnTo>
                  <a:pt x="13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6" y="8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7" y="7"/>
                </a:lnTo>
                <a:lnTo>
                  <a:pt x="17" y="7"/>
                </a:lnTo>
                <a:lnTo>
                  <a:pt x="17" y="7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9" y="5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6" y="1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1" y="1"/>
                </a:lnTo>
                <a:lnTo>
                  <a:pt x="51" y="1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8" y="4"/>
                </a:lnTo>
                <a:lnTo>
                  <a:pt x="58" y="4"/>
                </a:lnTo>
                <a:lnTo>
                  <a:pt x="58" y="4"/>
                </a:lnTo>
                <a:lnTo>
                  <a:pt x="58" y="5"/>
                </a:lnTo>
                <a:lnTo>
                  <a:pt x="58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60" y="5"/>
                </a:lnTo>
                <a:lnTo>
                  <a:pt x="60" y="5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3"/>
                </a:lnTo>
                <a:lnTo>
                  <a:pt x="67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9" y="14"/>
                </a:lnTo>
                <a:lnTo>
                  <a:pt x="69" y="14"/>
                </a:lnTo>
                <a:lnTo>
                  <a:pt x="69" y="14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70" y="16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8"/>
                </a:lnTo>
                <a:lnTo>
                  <a:pt x="70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2"/>
                </a:lnTo>
                <a:lnTo>
                  <a:pt x="72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5" y="25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9"/>
                </a:lnTo>
                <a:lnTo>
                  <a:pt x="75" y="29"/>
                </a:lnTo>
                <a:lnTo>
                  <a:pt x="75" y="29"/>
                </a:lnTo>
                <a:lnTo>
                  <a:pt x="76" y="29"/>
                </a:lnTo>
                <a:lnTo>
                  <a:pt x="76" y="29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close/>
                <a:moveTo>
                  <a:pt x="78" y="41"/>
                </a:moveTo>
                <a:lnTo>
                  <a:pt x="78" y="34"/>
                </a:lnTo>
                <a:lnTo>
                  <a:pt x="94" y="34"/>
                </a:lnTo>
                <a:lnTo>
                  <a:pt x="94" y="41"/>
                </a:lnTo>
                <a:lnTo>
                  <a:pt x="78" y="41"/>
                </a:lnTo>
                <a:lnTo>
                  <a:pt x="78" y="41"/>
                </a:lnTo>
                <a:close/>
                <a:moveTo>
                  <a:pt x="125" y="41"/>
                </a:moveTo>
                <a:lnTo>
                  <a:pt x="125" y="34"/>
                </a:lnTo>
                <a:lnTo>
                  <a:pt x="141" y="34"/>
                </a:lnTo>
                <a:lnTo>
                  <a:pt x="141" y="41"/>
                </a:lnTo>
                <a:lnTo>
                  <a:pt x="125" y="41"/>
                </a:lnTo>
                <a:lnTo>
                  <a:pt x="125" y="41"/>
                </a:lnTo>
                <a:close/>
                <a:moveTo>
                  <a:pt x="173" y="41"/>
                </a:moveTo>
                <a:lnTo>
                  <a:pt x="173" y="34"/>
                </a:lnTo>
                <a:lnTo>
                  <a:pt x="188" y="34"/>
                </a:lnTo>
                <a:lnTo>
                  <a:pt x="188" y="41"/>
                </a:lnTo>
                <a:lnTo>
                  <a:pt x="173" y="41"/>
                </a:lnTo>
                <a:lnTo>
                  <a:pt x="173" y="41"/>
                </a:lnTo>
                <a:close/>
                <a:moveTo>
                  <a:pt x="220" y="41"/>
                </a:moveTo>
                <a:lnTo>
                  <a:pt x="220" y="34"/>
                </a:lnTo>
                <a:lnTo>
                  <a:pt x="236" y="34"/>
                </a:lnTo>
                <a:lnTo>
                  <a:pt x="236" y="41"/>
                </a:lnTo>
                <a:lnTo>
                  <a:pt x="220" y="41"/>
                </a:lnTo>
                <a:lnTo>
                  <a:pt x="220" y="41"/>
                </a:lnTo>
                <a:close/>
                <a:moveTo>
                  <a:pt x="267" y="41"/>
                </a:moveTo>
                <a:lnTo>
                  <a:pt x="267" y="34"/>
                </a:lnTo>
                <a:lnTo>
                  <a:pt x="283" y="34"/>
                </a:lnTo>
                <a:lnTo>
                  <a:pt x="283" y="41"/>
                </a:lnTo>
                <a:lnTo>
                  <a:pt x="267" y="41"/>
                </a:lnTo>
                <a:lnTo>
                  <a:pt x="267" y="41"/>
                </a:lnTo>
                <a:close/>
                <a:moveTo>
                  <a:pt x="314" y="41"/>
                </a:moveTo>
                <a:lnTo>
                  <a:pt x="314" y="34"/>
                </a:lnTo>
                <a:lnTo>
                  <a:pt x="330" y="34"/>
                </a:lnTo>
                <a:lnTo>
                  <a:pt x="330" y="41"/>
                </a:lnTo>
                <a:lnTo>
                  <a:pt x="314" y="41"/>
                </a:lnTo>
                <a:lnTo>
                  <a:pt x="314" y="41"/>
                </a:lnTo>
                <a:close/>
                <a:moveTo>
                  <a:pt x="362" y="41"/>
                </a:moveTo>
                <a:lnTo>
                  <a:pt x="362" y="34"/>
                </a:lnTo>
                <a:lnTo>
                  <a:pt x="376" y="34"/>
                </a:lnTo>
                <a:lnTo>
                  <a:pt x="376" y="41"/>
                </a:lnTo>
                <a:lnTo>
                  <a:pt x="362" y="41"/>
                </a:lnTo>
                <a:lnTo>
                  <a:pt x="362" y="41"/>
                </a:lnTo>
                <a:close/>
                <a:moveTo>
                  <a:pt x="408" y="41"/>
                </a:moveTo>
                <a:lnTo>
                  <a:pt x="408" y="34"/>
                </a:lnTo>
                <a:lnTo>
                  <a:pt x="424" y="34"/>
                </a:lnTo>
                <a:lnTo>
                  <a:pt x="424" y="41"/>
                </a:lnTo>
                <a:lnTo>
                  <a:pt x="408" y="41"/>
                </a:lnTo>
                <a:lnTo>
                  <a:pt x="408" y="41"/>
                </a:lnTo>
                <a:close/>
                <a:moveTo>
                  <a:pt x="455" y="41"/>
                </a:moveTo>
                <a:lnTo>
                  <a:pt x="455" y="34"/>
                </a:lnTo>
                <a:lnTo>
                  <a:pt x="471" y="34"/>
                </a:lnTo>
                <a:lnTo>
                  <a:pt x="471" y="41"/>
                </a:lnTo>
                <a:lnTo>
                  <a:pt x="455" y="41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84">
            <a:extLst>
              <a:ext uri="{FF2B5EF4-FFF2-40B4-BE49-F238E27FC236}">
                <a16:creationId xmlns:a16="http://schemas.microsoft.com/office/drawing/2014/main" id="{AA8EB988-BD6F-484D-A54D-83015AE5E4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3128963"/>
            <a:ext cx="847725" cy="334962"/>
          </a:xfrm>
          <a:custGeom>
            <a:avLst/>
            <a:gdLst>
              <a:gd name="T0" fmla="*/ 43 w 534"/>
              <a:gd name="T1" fmla="*/ 203 h 211"/>
              <a:gd name="T2" fmla="*/ 50 w 534"/>
              <a:gd name="T3" fmla="*/ 201 h 211"/>
              <a:gd name="T4" fmla="*/ 54 w 534"/>
              <a:gd name="T5" fmla="*/ 197 h 211"/>
              <a:gd name="T6" fmla="*/ 60 w 534"/>
              <a:gd name="T7" fmla="*/ 194 h 211"/>
              <a:gd name="T8" fmla="*/ 63 w 534"/>
              <a:gd name="T9" fmla="*/ 190 h 211"/>
              <a:gd name="T10" fmla="*/ 66 w 534"/>
              <a:gd name="T11" fmla="*/ 184 h 211"/>
              <a:gd name="T12" fmla="*/ 68 w 534"/>
              <a:gd name="T13" fmla="*/ 178 h 211"/>
              <a:gd name="T14" fmla="*/ 68 w 534"/>
              <a:gd name="T15" fmla="*/ 171 h 211"/>
              <a:gd name="T16" fmla="*/ 67 w 534"/>
              <a:gd name="T17" fmla="*/ 165 h 211"/>
              <a:gd name="T18" fmla="*/ 64 w 534"/>
              <a:gd name="T19" fmla="*/ 159 h 211"/>
              <a:gd name="T20" fmla="*/ 61 w 534"/>
              <a:gd name="T21" fmla="*/ 155 h 211"/>
              <a:gd name="T22" fmla="*/ 57 w 534"/>
              <a:gd name="T23" fmla="*/ 150 h 211"/>
              <a:gd name="T24" fmla="*/ 52 w 534"/>
              <a:gd name="T25" fmla="*/ 147 h 211"/>
              <a:gd name="T26" fmla="*/ 46 w 534"/>
              <a:gd name="T27" fmla="*/ 144 h 211"/>
              <a:gd name="T28" fmla="*/ 40 w 534"/>
              <a:gd name="T29" fmla="*/ 143 h 211"/>
              <a:gd name="T30" fmla="*/ 34 w 534"/>
              <a:gd name="T31" fmla="*/ 144 h 211"/>
              <a:gd name="T32" fmla="*/ 27 w 534"/>
              <a:gd name="T33" fmla="*/ 146 h 211"/>
              <a:gd name="T34" fmla="*/ 23 w 534"/>
              <a:gd name="T35" fmla="*/ 148 h 211"/>
              <a:gd name="T36" fmla="*/ 17 w 534"/>
              <a:gd name="T37" fmla="*/ 152 h 211"/>
              <a:gd name="T38" fmla="*/ 14 w 534"/>
              <a:gd name="T39" fmla="*/ 157 h 211"/>
              <a:gd name="T40" fmla="*/ 10 w 534"/>
              <a:gd name="T41" fmla="*/ 162 h 211"/>
              <a:gd name="T42" fmla="*/ 9 w 534"/>
              <a:gd name="T43" fmla="*/ 168 h 211"/>
              <a:gd name="T44" fmla="*/ 9 w 534"/>
              <a:gd name="T45" fmla="*/ 175 h 211"/>
              <a:gd name="T46" fmla="*/ 9 w 534"/>
              <a:gd name="T47" fmla="*/ 181 h 211"/>
              <a:gd name="T48" fmla="*/ 12 w 534"/>
              <a:gd name="T49" fmla="*/ 186 h 211"/>
              <a:gd name="T50" fmla="*/ 15 w 534"/>
              <a:gd name="T51" fmla="*/ 192 h 211"/>
              <a:gd name="T52" fmla="*/ 19 w 534"/>
              <a:gd name="T53" fmla="*/ 196 h 211"/>
              <a:gd name="T54" fmla="*/ 24 w 534"/>
              <a:gd name="T55" fmla="*/ 200 h 211"/>
              <a:gd name="T56" fmla="*/ 31 w 534"/>
              <a:gd name="T57" fmla="*/ 202 h 211"/>
              <a:gd name="T58" fmla="*/ 36 w 534"/>
              <a:gd name="T59" fmla="*/ 203 h 211"/>
              <a:gd name="T60" fmla="*/ 76 w 534"/>
              <a:gd name="T61" fmla="*/ 178 h 211"/>
              <a:gd name="T62" fmla="*/ 73 w 534"/>
              <a:gd name="T63" fmla="*/ 186 h 211"/>
              <a:gd name="T64" fmla="*/ 70 w 534"/>
              <a:gd name="T65" fmla="*/ 193 h 211"/>
              <a:gd name="T66" fmla="*/ 66 w 534"/>
              <a:gd name="T67" fmla="*/ 199 h 211"/>
              <a:gd name="T68" fmla="*/ 60 w 534"/>
              <a:gd name="T69" fmla="*/ 204 h 211"/>
              <a:gd name="T70" fmla="*/ 53 w 534"/>
              <a:gd name="T71" fmla="*/ 208 h 211"/>
              <a:gd name="T72" fmla="*/ 45 w 534"/>
              <a:gd name="T73" fmla="*/ 210 h 211"/>
              <a:gd name="T74" fmla="*/ 37 w 534"/>
              <a:gd name="T75" fmla="*/ 211 h 211"/>
              <a:gd name="T76" fmla="*/ 30 w 534"/>
              <a:gd name="T77" fmla="*/ 210 h 211"/>
              <a:gd name="T78" fmla="*/ 23 w 534"/>
              <a:gd name="T79" fmla="*/ 208 h 211"/>
              <a:gd name="T80" fmla="*/ 16 w 534"/>
              <a:gd name="T81" fmla="*/ 203 h 211"/>
              <a:gd name="T82" fmla="*/ 10 w 534"/>
              <a:gd name="T83" fmla="*/ 199 h 211"/>
              <a:gd name="T84" fmla="*/ 6 w 534"/>
              <a:gd name="T85" fmla="*/ 192 h 211"/>
              <a:gd name="T86" fmla="*/ 3 w 534"/>
              <a:gd name="T87" fmla="*/ 185 h 211"/>
              <a:gd name="T88" fmla="*/ 1 w 534"/>
              <a:gd name="T89" fmla="*/ 177 h 211"/>
              <a:gd name="T90" fmla="*/ 1 w 534"/>
              <a:gd name="T91" fmla="*/ 168 h 211"/>
              <a:gd name="T92" fmla="*/ 3 w 534"/>
              <a:gd name="T93" fmla="*/ 161 h 211"/>
              <a:gd name="T94" fmla="*/ 6 w 534"/>
              <a:gd name="T95" fmla="*/ 153 h 211"/>
              <a:gd name="T96" fmla="*/ 10 w 534"/>
              <a:gd name="T97" fmla="*/ 148 h 211"/>
              <a:gd name="T98" fmla="*/ 16 w 534"/>
              <a:gd name="T99" fmla="*/ 142 h 211"/>
              <a:gd name="T100" fmla="*/ 23 w 534"/>
              <a:gd name="T101" fmla="*/ 139 h 211"/>
              <a:gd name="T102" fmla="*/ 31 w 534"/>
              <a:gd name="T103" fmla="*/ 137 h 211"/>
              <a:gd name="T104" fmla="*/ 39 w 534"/>
              <a:gd name="T105" fmla="*/ 135 h 211"/>
              <a:gd name="T106" fmla="*/ 46 w 534"/>
              <a:gd name="T107" fmla="*/ 137 h 211"/>
              <a:gd name="T108" fmla="*/ 54 w 534"/>
              <a:gd name="T109" fmla="*/ 139 h 211"/>
              <a:gd name="T110" fmla="*/ 61 w 534"/>
              <a:gd name="T111" fmla="*/ 143 h 211"/>
              <a:gd name="T112" fmla="*/ 67 w 534"/>
              <a:gd name="T113" fmla="*/ 148 h 211"/>
              <a:gd name="T114" fmla="*/ 71 w 534"/>
              <a:gd name="T115" fmla="*/ 155 h 211"/>
              <a:gd name="T116" fmla="*/ 75 w 534"/>
              <a:gd name="T117" fmla="*/ 161 h 211"/>
              <a:gd name="T118" fmla="*/ 76 w 534"/>
              <a:gd name="T119" fmla="*/ 169 h 211"/>
              <a:gd name="T120" fmla="*/ 188 w 534"/>
              <a:gd name="T121" fmla="*/ 177 h 211"/>
              <a:gd name="T122" fmla="*/ 456 w 534"/>
              <a:gd name="T123" fmla="*/ 169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4" h="211">
                <a:moveTo>
                  <a:pt x="534" y="16"/>
                </a:moveTo>
                <a:lnTo>
                  <a:pt x="526" y="16"/>
                </a:lnTo>
                <a:lnTo>
                  <a:pt x="526" y="0"/>
                </a:lnTo>
                <a:lnTo>
                  <a:pt x="534" y="0"/>
                </a:lnTo>
                <a:lnTo>
                  <a:pt x="534" y="16"/>
                </a:lnTo>
                <a:lnTo>
                  <a:pt x="534" y="16"/>
                </a:lnTo>
                <a:close/>
                <a:moveTo>
                  <a:pt x="39" y="203"/>
                </a:move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3" y="200"/>
                </a:lnTo>
                <a:lnTo>
                  <a:pt x="53" y="200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7" y="197"/>
                </a:lnTo>
                <a:lnTo>
                  <a:pt x="57" y="197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4"/>
                </a:lnTo>
                <a:lnTo>
                  <a:pt x="59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3" y="191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6"/>
                </a:lnTo>
                <a:lnTo>
                  <a:pt x="64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8" y="181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2"/>
                </a:lnTo>
                <a:lnTo>
                  <a:pt x="67" y="162"/>
                </a:lnTo>
                <a:lnTo>
                  <a:pt x="67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8"/>
                </a:lnTo>
                <a:lnTo>
                  <a:pt x="64" y="158"/>
                </a:lnTo>
                <a:lnTo>
                  <a:pt x="64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5"/>
                </a:lnTo>
                <a:lnTo>
                  <a:pt x="62" y="155"/>
                </a:lnTo>
                <a:lnTo>
                  <a:pt x="62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0"/>
                </a:lnTo>
                <a:lnTo>
                  <a:pt x="58" y="150"/>
                </a:lnTo>
                <a:lnTo>
                  <a:pt x="58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4" y="149"/>
                </a:lnTo>
                <a:lnTo>
                  <a:pt x="54" y="149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3"/>
                </a:lnTo>
                <a:lnTo>
                  <a:pt x="43" y="143"/>
                </a:lnTo>
                <a:lnTo>
                  <a:pt x="43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4"/>
                </a:lnTo>
                <a:lnTo>
                  <a:pt x="34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1"/>
                </a:lnTo>
                <a:lnTo>
                  <a:pt x="19" y="151"/>
                </a:lnTo>
                <a:lnTo>
                  <a:pt x="19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5"/>
                </a:lnTo>
                <a:lnTo>
                  <a:pt x="16" y="155"/>
                </a:lnTo>
                <a:lnTo>
                  <a:pt x="16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2" y="159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9" y="165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7"/>
                </a:lnTo>
                <a:lnTo>
                  <a:pt x="12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6" y="192"/>
                </a:lnTo>
                <a:lnTo>
                  <a:pt x="16" y="192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7" y="193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9" y="195"/>
                </a:lnTo>
                <a:lnTo>
                  <a:pt x="19" y="195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6" y="200"/>
                </a:lnTo>
                <a:lnTo>
                  <a:pt x="26" y="200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close/>
                <a:moveTo>
                  <a:pt x="76" y="174"/>
                </a:move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3" y="185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8"/>
                </a:lnTo>
                <a:lnTo>
                  <a:pt x="73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1"/>
                </a:lnTo>
                <a:lnTo>
                  <a:pt x="72" y="191"/>
                </a:lnTo>
                <a:lnTo>
                  <a:pt x="72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3"/>
                </a:lnTo>
                <a:lnTo>
                  <a:pt x="71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69" y="194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6"/>
                </a:lnTo>
                <a:lnTo>
                  <a:pt x="69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7"/>
                </a:lnTo>
                <a:lnTo>
                  <a:pt x="68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3"/>
                </a:lnTo>
                <a:lnTo>
                  <a:pt x="62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59" y="204"/>
                </a:lnTo>
                <a:lnTo>
                  <a:pt x="59" y="204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2" y="208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4" y="210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7" y="210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4" y="209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2" y="208"/>
                </a:lnTo>
                <a:lnTo>
                  <a:pt x="22" y="208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19" y="206"/>
                </a:lnTo>
                <a:lnTo>
                  <a:pt x="19" y="206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6" y="204"/>
                </a:lnTo>
                <a:lnTo>
                  <a:pt x="16" y="204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2"/>
                </a:lnTo>
                <a:lnTo>
                  <a:pt x="15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7"/>
                </a:lnTo>
                <a:lnTo>
                  <a:pt x="10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6"/>
                </a:lnTo>
                <a:lnTo>
                  <a:pt x="9" y="196"/>
                </a:lnTo>
                <a:lnTo>
                  <a:pt x="9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7" y="195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3"/>
                </a:lnTo>
                <a:lnTo>
                  <a:pt x="7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6"/>
                </a:lnTo>
                <a:lnTo>
                  <a:pt x="4" y="186"/>
                </a:lnTo>
                <a:lnTo>
                  <a:pt x="4" y="186"/>
                </a:lnTo>
                <a:lnTo>
                  <a:pt x="3" y="186"/>
                </a:lnTo>
                <a:lnTo>
                  <a:pt x="3" y="186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1" y="183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5"/>
                </a:lnTo>
                <a:lnTo>
                  <a:pt x="1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1"/>
                </a:lnTo>
                <a:lnTo>
                  <a:pt x="0" y="171"/>
                </a:lnTo>
                <a:lnTo>
                  <a:pt x="0" y="171"/>
                </a:lnTo>
                <a:lnTo>
                  <a:pt x="1" y="171"/>
                </a:lnTo>
                <a:lnTo>
                  <a:pt x="1" y="171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0"/>
                </a:lnTo>
                <a:lnTo>
                  <a:pt x="3" y="160"/>
                </a:lnTo>
                <a:lnTo>
                  <a:pt x="4" y="160"/>
                </a:lnTo>
                <a:lnTo>
                  <a:pt x="4" y="160"/>
                </a:lnTo>
                <a:lnTo>
                  <a:pt x="4" y="160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5" y="158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6" y="156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3"/>
                </a:lnTo>
                <a:lnTo>
                  <a:pt x="6" y="153"/>
                </a:lnTo>
                <a:lnTo>
                  <a:pt x="6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0"/>
                </a:lnTo>
                <a:lnTo>
                  <a:pt x="8" y="150"/>
                </a:lnTo>
                <a:lnTo>
                  <a:pt x="8" y="150"/>
                </a:lnTo>
                <a:lnTo>
                  <a:pt x="9" y="150"/>
                </a:lnTo>
                <a:lnTo>
                  <a:pt x="9" y="150"/>
                </a:lnTo>
                <a:lnTo>
                  <a:pt x="9" y="150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2" y="148"/>
                </a:lnTo>
                <a:lnTo>
                  <a:pt x="12" y="148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3" y="147"/>
                </a:lnTo>
                <a:lnTo>
                  <a:pt x="13" y="147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4" y="146"/>
                </a:lnTo>
                <a:lnTo>
                  <a:pt x="14" y="146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3"/>
                </a:lnTo>
                <a:lnTo>
                  <a:pt x="15" y="143"/>
                </a:lnTo>
                <a:lnTo>
                  <a:pt x="15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8" y="142"/>
                </a:lnTo>
                <a:lnTo>
                  <a:pt x="18" y="142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3" y="137"/>
                </a:lnTo>
                <a:lnTo>
                  <a:pt x="33" y="137"/>
                </a:lnTo>
                <a:lnTo>
                  <a:pt x="33" y="135"/>
                </a:lnTo>
                <a:lnTo>
                  <a:pt x="33" y="135"/>
                </a:lnTo>
                <a:lnTo>
                  <a:pt x="33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4" y="135"/>
                </a:lnTo>
                <a:lnTo>
                  <a:pt x="44" y="135"/>
                </a:lnTo>
                <a:lnTo>
                  <a:pt x="44" y="137"/>
                </a:lnTo>
                <a:lnTo>
                  <a:pt x="44" y="137"/>
                </a:lnTo>
                <a:lnTo>
                  <a:pt x="44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9"/>
                </a:lnTo>
                <a:lnTo>
                  <a:pt x="52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2"/>
                </a:lnTo>
                <a:lnTo>
                  <a:pt x="59" y="142"/>
                </a:lnTo>
                <a:lnTo>
                  <a:pt x="59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2" y="143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8" y="149"/>
                </a:lnTo>
                <a:lnTo>
                  <a:pt x="68" y="149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2"/>
                </a:lnTo>
                <a:lnTo>
                  <a:pt x="69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1" y="153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6"/>
                </a:lnTo>
                <a:lnTo>
                  <a:pt x="71" y="156"/>
                </a:lnTo>
                <a:lnTo>
                  <a:pt x="71" y="156"/>
                </a:lnTo>
                <a:lnTo>
                  <a:pt x="72" y="156"/>
                </a:lnTo>
                <a:lnTo>
                  <a:pt x="72" y="156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3" y="158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4"/>
                </a:lnTo>
                <a:lnTo>
                  <a:pt x="76" y="174"/>
                </a:lnTo>
                <a:close/>
                <a:moveTo>
                  <a:pt x="79" y="177"/>
                </a:moveTo>
                <a:lnTo>
                  <a:pt x="79" y="169"/>
                </a:lnTo>
                <a:lnTo>
                  <a:pt x="95" y="169"/>
                </a:lnTo>
                <a:lnTo>
                  <a:pt x="95" y="177"/>
                </a:lnTo>
                <a:lnTo>
                  <a:pt x="79" y="177"/>
                </a:lnTo>
                <a:lnTo>
                  <a:pt x="79" y="177"/>
                </a:lnTo>
                <a:close/>
                <a:moveTo>
                  <a:pt x="126" y="177"/>
                </a:moveTo>
                <a:lnTo>
                  <a:pt x="126" y="169"/>
                </a:lnTo>
                <a:lnTo>
                  <a:pt x="142" y="169"/>
                </a:lnTo>
                <a:lnTo>
                  <a:pt x="142" y="177"/>
                </a:lnTo>
                <a:lnTo>
                  <a:pt x="126" y="177"/>
                </a:lnTo>
                <a:lnTo>
                  <a:pt x="126" y="177"/>
                </a:lnTo>
                <a:close/>
                <a:moveTo>
                  <a:pt x="173" y="177"/>
                </a:moveTo>
                <a:lnTo>
                  <a:pt x="173" y="169"/>
                </a:lnTo>
                <a:lnTo>
                  <a:pt x="188" y="169"/>
                </a:lnTo>
                <a:lnTo>
                  <a:pt x="188" y="177"/>
                </a:lnTo>
                <a:lnTo>
                  <a:pt x="173" y="177"/>
                </a:lnTo>
                <a:lnTo>
                  <a:pt x="173" y="177"/>
                </a:lnTo>
                <a:close/>
                <a:moveTo>
                  <a:pt x="220" y="177"/>
                </a:moveTo>
                <a:lnTo>
                  <a:pt x="220" y="169"/>
                </a:lnTo>
                <a:lnTo>
                  <a:pt x="236" y="169"/>
                </a:lnTo>
                <a:lnTo>
                  <a:pt x="236" y="177"/>
                </a:lnTo>
                <a:lnTo>
                  <a:pt x="220" y="177"/>
                </a:lnTo>
                <a:lnTo>
                  <a:pt x="220" y="177"/>
                </a:lnTo>
                <a:close/>
                <a:moveTo>
                  <a:pt x="267" y="177"/>
                </a:moveTo>
                <a:lnTo>
                  <a:pt x="267" y="169"/>
                </a:lnTo>
                <a:lnTo>
                  <a:pt x="283" y="169"/>
                </a:lnTo>
                <a:lnTo>
                  <a:pt x="283" y="177"/>
                </a:lnTo>
                <a:lnTo>
                  <a:pt x="267" y="177"/>
                </a:lnTo>
                <a:lnTo>
                  <a:pt x="267" y="177"/>
                </a:lnTo>
                <a:close/>
                <a:moveTo>
                  <a:pt x="314" y="177"/>
                </a:moveTo>
                <a:lnTo>
                  <a:pt x="314" y="169"/>
                </a:lnTo>
                <a:lnTo>
                  <a:pt x="330" y="169"/>
                </a:lnTo>
                <a:lnTo>
                  <a:pt x="330" y="177"/>
                </a:lnTo>
                <a:lnTo>
                  <a:pt x="314" y="177"/>
                </a:lnTo>
                <a:lnTo>
                  <a:pt x="314" y="177"/>
                </a:lnTo>
                <a:close/>
                <a:moveTo>
                  <a:pt x="362" y="177"/>
                </a:moveTo>
                <a:lnTo>
                  <a:pt x="362" y="169"/>
                </a:lnTo>
                <a:lnTo>
                  <a:pt x="377" y="169"/>
                </a:lnTo>
                <a:lnTo>
                  <a:pt x="377" y="177"/>
                </a:lnTo>
                <a:lnTo>
                  <a:pt x="362" y="177"/>
                </a:lnTo>
                <a:lnTo>
                  <a:pt x="362" y="177"/>
                </a:lnTo>
                <a:close/>
                <a:moveTo>
                  <a:pt x="409" y="177"/>
                </a:moveTo>
                <a:lnTo>
                  <a:pt x="409" y="169"/>
                </a:lnTo>
                <a:lnTo>
                  <a:pt x="425" y="169"/>
                </a:lnTo>
                <a:lnTo>
                  <a:pt x="425" y="177"/>
                </a:lnTo>
                <a:lnTo>
                  <a:pt x="409" y="177"/>
                </a:lnTo>
                <a:lnTo>
                  <a:pt x="409" y="177"/>
                </a:lnTo>
                <a:close/>
                <a:moveTo>
                  <a:pt x="456" y="177"/>
                </a:moveTo>
                <a:lnTo>
                  <a:pt x="456" y="169"/>
                </a:lnTo>
                <a:lnTo>
                  <a:pt x="472" y="169"/>
                </a:lnTo>
                <a:lnTo>
                  <a:pt x="472" y="177"/>
                </a:lnTo>
                <a:lnTo>
                  <a:pt x="456" y="177"/>
                </a:lnTo>
                <a:lnTo>
                  <a:pt x="456" y="177"/>
                </a:lnTo>
                <a:close/>
                <a:moveTo>
                  <a:pt x="502" y="177"/>
                </a:moveTo>
                <a:lnTo>
                  <a:pt x="502" y="169"/>
                </a:lnTo>
                <a:lnTo>
                  <a:pt x="510" y="169"/>
                </a:lnTo>
                <a:lnTo>
                  <a:pt x="510" y="169"/>
                </a:lnTo>
                <a:lnTo>
                  <a:pt x="511" y="169"/>
                </a:lnTo>
                <a:lnTo>
                  <a:pt x="519" y="171"/>
                </a:lnTo>
                <a:lnTo>
                  <a:pt x="518" y="178"/>
                </a:lnTo>
                <a:lnTo>
                  <a:pt x="510" y="177"/>
                </a:lnTo>
                <a:lnTo>
                  <a:pt x="502" y="177"/>
                </a:lnTo>
                <a:lnTo>
                  <a:pt x="502" y="177"/>
                </a:lnTo>
                <a:close/>
                <a:moveTo>
                  <a:pt x="534" y="158"/>
                </a:moveTo>
                <a:lnTo>
                  <a:pt x="526" y="158"/>
                </a:lnTo>
                <a:lnTo>
                  <a:pt x="526" y="142"/>
                </a:lnTo>
                <a:lnTo>
                  <a:pt x="534" y="142"/>
                </a:lnTo>
                <a:lnTo>
                  <a:pt x="534" y="158"/>
                </a:lnTo>
                <a:lnTo>
                  <a:pt x="534" y="158"/>
                </a:lnTo>
                <a:close/>
                <a:moveTo>
                  <a:pt x="534" y="111"/>
                </a:moveTo>
                <a:lnTo>
                  <a:pt x="526" y="111"/>
                </a:lnTo>
                <a:lnTo>
                  <a:pt x="526" y="95"/>
                </a:lnTo>
                <a:lnTo>
                  <a:pt x="534" y="95"/>
                </a:lnTo>
                <a:lnTo>
                  <a:pt x="534" y="111"/>
                </a:lnTo>
                <a:lnTo>
                  <a:pt x="534" y="111"/>
                </a:lnTo>
                <a:close/>
                <a:moveTo>
                  <a:pt x="534" y="63"/>
                </a:moveTo>
                <a:lnTo>
                  <a:pt x="526" y="63"/>
                </a:lnTo>
                <a:lnTo>
                  <a:pt x="526" y="48"/>
                </a:lnTo>
                <a:lnTo>
                  <a:pt x="534" y="48"/>
                </a:lnTo>
                <a:lnTo>
                  <a:pt x="534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C11D4891-BF01-449D-A0DB-E576DE2FFBA4}"/>
              </a:ext>
            </a:extLst>
          </p:cNvPr>
          <p:cNvSpPr txBox="1"/>
          <p:nvPr/>
        </p:nvSpPr>
        <p:spPr>
          <a:xfrm>
            <a:off x="5282405" y="403305"/>
            <a:ext cx="1627190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ctr"/>
            <a:r>
              <a:rPr lang="en-US" sz="1400"/>
              <a:t>Lorem Ipsum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217B37F-FDE2-4F0B-B028-5A08229530D8}"/>
              </a:ext>
            </a:extLst>
          </p:cNvPr>
          <p:cNvGrpSpPr/>
          <p:nvPr/>
        </p:nvGrpSpPr>
        <p:grpSpPr>
          <a:xfrm>
            <a:off x="400922" y="1283882"/>
            <a:ext cx="3577274" cy="4687834"/>
            <a:chOff x="379011" y="1283882"/>
            <a:chExt cx="3577274" cy="4687834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19EA79C5-E7C0-424F-92A5-677D573C3559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94515BC9-141E-41C8-AFB1-85B48AD59FD3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5F0B10D-B6D6-4B5C-98A9-DBCE1D832139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C177A938-A005-49D4-87F5-8904A8551E9D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E47F1A0-F46F-4AF9-8500-FFA91B327082}"/>
              </a:ext>
            </a:extLst>
          </p:cNvPr>
          <p:cNvGrpSpPr/>
          <p:nvPr/>
        </p:nvGrpSpPr>
        <p:grpSpPr>
          <a:xfrm flipH="1">
            <a:off x="8213804" y="1283882"/>
            <a:ext cx="3577274" cy="4687834"/>
            <a:chOff x="379011" y="1283882"/>
            <a:chExt cx="3577274" cy="4687834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E1EBE70E-1C48-4838-842C-184244A1C963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758FEE6E-1510-435A-8104-6F460D51AF41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6E1693D-A9A1-477C-A204-D7BC7E095B4D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12B72D0-24C1-4165-9848-B176FF8EC217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/>
                <a:t>Lorem ipsum dolor sit </a:t>
              </a:r>
              <a:r>
                <a:rPr lang="en-US" sz="1400" err="1"/>
                <a:t>amet</a:t>
              </a:r>
              <a:r>
                <a:rPr lang="en-US" sz="1400"/>
                <a:t>, </a:t>
              </a:r>
              <a:r>
                <a:rPr lang="en-US" sz="1400" err="1"/>
                <a:t>consectetur</a:t>
              </a:r>
              <a:r>
                <a:rPr lang="en-US" sz="1400"/>
                <a:t> </a:t>
              </a:r>
              <a:r>
                <a:rPr lang="en-US" sz="1400" err="1"/>
                <a:t>adipiscing</a:t>
              </a:r>
              <a:r>
                <a:rPr lang="en-US" sz="1400"/>
                <a:t> </a:t>
              </a:r>
              <a:r>
                <a:rPr lang="en-US" sz="1400" err="1"/>
                <a:t>elit</a:t>
              </a:r>
              <a:r>
                <a:rPr lang="en-US" sz="1400"/>
                <a:t>. </a:t>
              </a:r>
            </a:p>
          </p:txBody>
        </p:sp>
      </p:grpSp>
      <p:sp>
        <p:nvSpPr>
          <p:cNvPr id="148" name="Freeform 71">
            <a:extLst>
              <a:ext uri="{FF2B5EF4-FFF2-40B4-BE49-F238E27FC236}">
                <a16:creationId xmlns:a16="http://schemas.microsoft.com/office/drawing/2014/main" id="{5C53321C-0964-46E9-91E6-F44B9699E526}"/>
              </a:ext>
            </a:extLst>
          </p:cNvPr>
          <p:cNvSpPr>
            <a:spLocks/>
          </p:cNvSpPr>
          <p:nvPr/>
        </p:nvSpPr>
        <p:spPr bwMode="auto">
          <a:xfrm>
            <a:off x="3005287" y="5375276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71">
            <a:extLst>
              <a:ext uri="{FF2B5EF4-FFF2-40B4-BE49-F238E27FC236}">
                <a16:creationId xmlns:a16="http://schemas.microsoft.com/office/drawing/2014/main" id="{72B3A9DD-10D9-4758-B32F-056F698FF5EE}"/>
              </a:ext>
            </a:extLst>
          </p:cNvPr>
          <p:cNvSpPr>
            <a:spLocks/>
          </p:cNvSpPr>
          <p:nvPr/>
        </p:nvSpPr>
        <p:spPr bwMode="auto">
          <a:xfrm>
            <a:off x="2589658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71">
            <a:extLst>
              <a:ext uri="{FF2B5EF4-FFF2-40B4-BE49-F238E27FC236}">
                <a16:creationId xmlns:a16="http://schemas.microsoft.com/office/drawing/2014/main" id="{FBDE368E-D163-4D59-9196-7548FA85D31F}"/>
              </a:ext>
            </a:extLst>
          </p:cNvPr>
          <p:cNvSpPr>
            <a:spLocks/>
          </p:cNvSpPr>
          <p:nvPr/>
        </p:nvSpPr>
        <p:spPr bwMode="auto">
          <a:xfrm>
            <a:off x="3005287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Freeform 71">
            <a:extLst>
              <a:ext uri="{FF2B5EF4-FFF2-40B4-BE49-F238E27FC236}">
                <a16:creationId xmlns:a16="http://schemas.microsoft.com/office/drawing/2014/main" id="{EE705A98-7154-42F5-913F-E0436714FD58}"/>
              </a:ext>
            </a:extLst>
          </p:cNvPr>
          <p:cNvSpPr>
            <a:spLocks/>
          </p:cNvSpPr>
          <p:nvPr/>
        </p:nvSpPr>
        <p:spPr bwMode="auto">
          <a:xfrm>
            <a:off x="4157315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 71">
            <a:extLst>
              <a:ext uri="{FF2B5EF4-FFF2-40B4-BE49-F238E27FC236}">
                <a16:creationId xmlns:a16="http://schemas.microsoft.com/office/drawing/2014/main" id="{4C0FE127-8558-4C8D-AA6B-665A65C41F24}"/>
              </a:ext>
            </a:extLst>
          </p:cNvPr>
          <p:cNvSpPr>
            <a:spLocks/>
          </p:cNvSpPr>
          <p:nvPr/>
        </p:nvSpPr>
        <p:spPr bwMode="auto">
          <a:xfrm>
            <a:off x="5699570" y="70961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71">
            <a:extLst>
              <a:ext uri="{FF2B5EF4-FFF2-40B4-BE49-F238E27FC236}">
                <a16:creationId xmlns:a16="http://schemas.microsoft.com/office/drawing/2014/main" id="{0895ED89-DCD8-470E-9739-ACF5DD2397C3}"/>
              </a:ext>
            </a:extLst>
          </p:cNvPr>
          <p:cNvSpPr>
            <a:spLocks/>
          </p:cNvSpPr>
          <p:nvPr/>
        </p:nvSpPr>
        <p:spPr bwMode="auto">
          <a:xfrm>
            <a:off x="7254527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71">
            <a:extLst>
              <a:ext uri="{FF2B5EF4-FFF2-40B4-BE49-F238E27FC236}">
                <a16:creationId xmlns:a16="http://schemas.microsoft.com/office/drawing/2014/main" id="{C4D39D12-DE6C-479F-9F16-4774407E1495}"/>
              </a:ext>
            </a:extLst>
          </p:cNvPr>
          <p:cNvSpPr>
            <a:spLocks/>
          </p:cNvSpPr>
          <p:nvPr/>
        </p:nvSpPr>
        <p:spPr bwMode="auto">
          <a:xfrm>
            <a:off x="8393558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71">
            <a:extLst>
              <a:ext uri="{FF2B5EF4-FFF2-40B4-BE49-F238E27FC236}">
                <a16:creationId xmlns:a16="http://schemas.microsoft.com/office/drawing/2014/main" id="{A541A53F-4E06-4E6E-8CFB-98C7B6EFB13F}"/>
              </a:ext>
            </a:extLst>
          </p:cNvPr>
          <p:cNvSpPr>
            <a:spLocks/>
          </p:cNvSpPr>
          <p:nvPr/>
        </p:nvSpPr>
        <p:spPr bwMode="auto">
          <a:xfrm>
            <a:off x="8814943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71">
            <a:extLst>
              <a:ext uri="{FF2B5EF4-FFF2-40B4-BE49-F238E27FC236}">
                <a16:creationId xmlns:a16="http://schemas.microsoft.com/office/drawing/2014/main" id="{8733CC2E-066A-4129-BF5D-F189A2240BC1}"/>
              </a:ext>
            </a:extLst>
          </p:cNvPr>
          <p:cNvSpPr>
            <a:spLocks/>
          </p:cNvSpPr>
          <p:nvPr/>
        </p:nvSpPr>
        <p:spPr bwMode="auto">
          <a:xfrm>
            <a:off x="8393558" y="5375275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2706">
            <a:extLst>
              <a:ext uri="{FF2B5EF4-FFF2-40B4-BE49-F238E27FC236}">
                <a16:creationId xmlns:a16="http://schemas.microsoft.com/office/drawing/2014/main" id="{E4D12580-DF25-4072-9819-69C39446DF47}"/>
              </a:ext>
            </a:extLst>
          </p:cNvPr>
          <p:cNvSpPr>
            <a:spLocks noEditPoints="1"/>
          </p:cNvSpPr>
          <p:nvPr/>
        </p:nvSpPr>
        <p:spPr bwMode="auto">
          <a:xfrm>
            <a:off x="8658671" y="2516187"/>
            <a:ext cx="257175" cy="285750"/>
          </a:xfrm>
          <a:custGeom>
            <a:avLst/>
            <a:gdLst>
              <a:gd name="T0" fmla="*/ 452 w 648"/>
              <a:gd name="T1" fmla="*/ 282 h 720"/>
              <a:gd name="T2" fmla="*/ 425 w 648"/>
              <a:gd name="T3" fmla="*/ 261 h 720"/>
              <a:gd name="T4" fmla="*/ 409 w 648"/>
              <a:gd name="T5" fmla="*/ 230 h 720"/>
              <a:gd name="T6" fmla="*/ 416 w 648"/>
              <a:gd name="T7" fmla="*/ 205 h 720"/>
              <a:gd name="T8" fmla="*/ 432 w 648"/>
              <a:gd name="T9" fmla="*/ 215 h 720"/>
              <a:gd name="T10" fmla="*/ 453 w 648"/>
              <a:gd name="T11" fmla="*/ 255 h 720"/>
              <a:gd name="T12" fmla="*/ 499 w 648"/>
              <a:gd name="T13" fmla="*/ 260 h 720"/>
              <a:gd name="T14" fmla="*/ 527 w 648"/>
              <a:gd name="T15" fmla="*/ 225 h 720"/>
              <a:gd name="T16" fmla="*/ 540 w 648"/>
              <a:gd name="T17" fmla="*/ 203 h 720"/>
              <a:gd name="T18" fmla="*/ 552 w 648"/>
              <a:gd name="T19" fmla="*/ 223 h 720"/>
              <a:gd name="T20" fmla="*/ 540 w 648"/>
              <a:gd name="T21" fmla="*/ 256 h 720"/>
              <a:gd name="T22" fmla="*/ 514 w 648"/>
              <a:gd name="T23" fmla="*/ 279 h 720"/>
              <a:gd name="T24" fmla="*/ 480 w 648"/>
              <a:gd name="T25" fmla="*/ 287 h 720"/>
              <a:gd name="T26" fmla="*/ 432 w 648"/>
              <a:gd name="T27" fmla="*/ 539 h 720"/>
              <a:gd name="T28" fmla="*/ 419 w 648"/>
              <a:gd name="T29" fmla="*/ 488 h 720"/>
              <a:gd name="T30" fmla="*/ 384 w 648"/>
              <a:gd name="T31" fmla="*/ 450 h 720"/>
              <a:gd name="T32" fmla="*/ 335 w 648"/>
              <a:gd name="T33" fmla="*/ 433 h 720"/>
              <a:gd name="T34" fmla="*/ 281 w 648"/>
              <a:gd name="T35" fmla="*/ 441 h 720"/>
              <a:gd name="T36" fmla="*/ 241 w 648"/>
              <a:gd name="T37" fmla="*/ 471 h 720"/>
              <a:gd name="T38" fmla="*/ 217 w 648"/>
              <a:gd name="T39" fmla="*/ 518 h 720"/>
              <a:gd name="T40" fmla="*/ 208 w 648"/>
              <a:gd name="T41" fmla="*/ 550 h 720"/>
              <a:gd name="T42" fmla="*/ 192 w 648"/>
              <a:gd name="T43" fmla="*/ 539 h 720"/>
              <a:gd name="T44" fmla="*/ 207 w 648"/>
              <a:gd name="T45" fmla="*/ 477 h 720"/>
              <a:gd name="T46" fmla="*/ 250 w 648"/>
              <a:gd name="T47" fmla="*/ 431 h 720"/>
              <a:gd name="T48" fmla="*/ 310 w 648"/>
              <a:gd name="T49" fmla="*/ 408 h 720"/>
              <a:gd name="T50" fmla="*/ 375 w 648"/>
              <a:gd name="T51" fmla="*/ 418 h 720"/>
              <a:gd name="T52" fmla="*/ 426 w 648"/>
              <a:gd name="T53" fmla="*/ 456 h 720"/>
              <a:gd name="T54" fmla="*/ 453 w 648"/>
              <a:gd name="T55" fmla="*/ 513 h 720"/>
              <a:gd name="T56" fmla="*/ 448 w 648"/>
              <a:gd name="T57" fmla="*/ 550 h 720"/>
              <a:gd name="T58" fmla="*/ 103 w 648"/>
              <a:gd name="T59" fmla="*/ 205 h 720"/>
              <a:gd name="T60" fmla="*/ 120 w 648"/>
              <a:gd name="T61" fmla="*/ 215 h 720"/>
              <a:gd name="T62" fmla="*/ 141 w 648"/>
              <a:gd name="T63" fmla="*/ 255 h 720"/>
              <a:gd name="T64" fmla="*/ 186 w 648"/>
              <a:gd name="T65" fmla="*/ 260 h 720"/>
              <a:gd name="T66" fmla="*/ 214 w 648"/>
              <a:gd name="T67" fmla="*/ 225 h 720"/>
              <a:gd name="T68" fmla="*/ 228 w 648"/>
              <a:gd name="T69" fmla="*/ 203 h 720"/>
              <a:gd name="T70" fmla="*/ 240 w 648"/>
              <a:gd name="T71" fmla="*/ 223 h 720"/>
              <a:gd name="T72" fmla="*/ 228 w 648"/>
              <a:gd name="T73" fmla="*/ 256 h 720"/>
              <a:gd name="T74" fmla="*/ 202 w 648"/>
              <a:gd name="T75" fmla="*/ 279 h 720"/>
              <a:gd name="T76" fmla="*/ 168 w 648"/>
              <a:gd name="T77" fmla="*/ 287 h 720"/>
              <a:gd name="T78" fmla="*/ 133 w 648"/>
              <a:gd name="T79" fmla="*/ 279 h 720"/>
              <a:gd name="T80" fmla="*/ 108 w 648"/>
              <a:gd name="T81" fmla="*/ 256 h 720"/>
              <a:gd name="T82" fmla="*/ 95 w 648"/>
              <a:gd name="T83" fmla="*/ 223 h 720"/>
              <a:gd name="T84" fmla="*/ 630 w 648"/>
              <a:gd name="T85" fmla="*/ 1 h 720"/>
              <a:gd name="T86" fmla="*/ 587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3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2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8 w 648"/>
              <a:gd name="T115" fmla="*/ 677 h 720"/>
              <a:gd name="T116" fmla="*/ 510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3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480" y="287"/>
                </a:moveTo>
                <a:lnTo>
                  <a:pt x="472" y="287"/>
                </a:lnTo>
                <a:lnTo>
                  <a:pt x="465" y="286"/>
                </a:lnTo>
                <a:lnTo>
                  <a:pt x="458" y="284"/>
                </a:lnTo>
                <a:lnTo>
                  <a:pt x="452" y="282"/>
                </a:lnTo>
                <a:lnTo>
                  <a:pt x="446" y="279"/>
                </a:lnTo>
                <a:lnTo>
                  <a:pt x="440" y="275"/>
                </a:lnTo>
                <a:lnTo>
                  <a:pt x="434" y="271"/>
                </a:lnTo>
                <a:lnTo>
                  <a:pt x="429" y="266"/>
                </a:lnTo>
                <a:lnTo>
                  <a:pt x="425" y="261"/>
                </a:lnTo>
                <a:lnTo>
                  <a:pt x="421" y="256"/>
                </a:lnTo>
                <a:lnTo>
                  <a:pt x="417" y="250"/>
                </a:lnTo>
                <a:lnTo>
                  <a:pt x="414" y="244"/>
                </a:lnTo>
                <a:lnTo>
                  <a:pt x="411" y="236"/>
                </a:lnTo>
                <a:lnTo>
                  <a:pt x="409" y="230"/>
                </a:lnTo>
                <a:lnTo>
                  <a:pt x="408" y="223"/>
                </a:lnTo>
                <a:lnTo>
                  <a:pt x="407" y="215"/>
                </a:lnTo>
                <a:lnTo>
                  <a:pt x="408" y="211"/>
                </a:lnTo>
                <a:lnTo>
                  <a:pt x="411" y="207"/>
                </a:lnTo>
                <a:lnTo>
                  <a:pt x="416" y="205"/>
                </a:lnTo>
                <a:lnTo>
                  <a:pt x="420" y="203"/>
                </a:lnTo>
                <a:lnTo>
                  <a:pt x="425" y="205"/>
                </a:lnTo>
                <a:lnTo>
                  <a:pt x="429" y="207"/>
                </a:lnTo>
                <a:lnTo>
                  <a:pt x="431" y="211"/>
                </a:lnTo>
                <a:lnTo>
                  <a:pt x="432" y="215"/>
                </a:lnTo>
                <a:lnTo>
                  <a:pt x="433" y="225"/>
                </a:lnTo>
                <a:lnTo>
                  <a:pt x="436" y="234"/>
                </a:lnTo>
                <a:lnTo>
                  <a:pt x="440" y="243"/>
                </a:lnTo>
                <a:lnTo>
                  <a:pt x="446" y="250"/>
                </a:lnTo>
                <a:lnTo>
                  <a:pt x="453" y="255"/>
                </a:lnTo>
                <a:lnTo>
                  <a:pt x="461" y="260"/>
                </a:lnTo>
                <a:lnTo>
                  <a:pt x="470" y="263"/>
                </a:lnTo>
                <a:lnTo>
                  <a:pt x="480" y="264"/>
                </a:lnTo>
                <a:lnTo>
                  <a:pt x="490" y="263"/>
                </a:lnTo>
                <a:lnTo>
                  <a:pt x="499" y="260"/>
                </a:lnTo>
                <a:lnTo>
                  <a:pt x="507" y="255"/>
                </a:lnTo>
                <a:lnTo>
                  <a:pt x="514" y="250"/>
                </a:lnTo>
                <a:lnTo>
                  <a:pt x="520" y="243"/>
                </a:lnTo>
                <a:lnTo>
                  <a:pt x="524" y="234"/>
                </a:lnTo>
                <a:lnTo>
                  <a:pt x="527" y="225"/>
                </a:lnTo>
                <a:lnTo>
                  <a:pt x="528" y="215"/>
                </a:lnTo>
                <a:lnTo>
                  <a:pt x="529" y="211"/>
                </a:lnTo>
                <a:lnTo>
                  <a:pt x="531" y="207"/>
                </a:lnTo>
                <a:lnTo>
                  <a:pt x="535" y="205"/>
                </a:lnTo>
                <a:lnTo>
                  <a:pt x="540" y="203"/>
                </a:lnTo>
                <a:lnTo>
                  <a:pt x="545" y="205"/>
                </a:lnTo>
                <a:lnTo>
                  <a:pt x="549" y="207"/>
                </a:lnTo>
                <a:lnTo>
                  <a:pt x="551" y="211"/>
                </a:lnTo>
                <a:lnTo>
                  <a:pt x="552" y="215"/>
                </a:lnTo>
                <a:lnTo>
                  <a:pt x="552" y="223"/>
                </a:lnTo>
                <a:lnTo>
                  <a:pt x="551" y="230"/>
                </a:lnTo>
                <a:lnTo>
                  <a:pt x="549" y="236"/>
                </a:lnTo>
                <a:lnTo>
                  <a:pt x="547" y="244"/>
                </a:lnTo>
                <a:lnTo>
                  <a:pt x="544" y="250"/>
                </a:lnTo>
                <a:lnTo>
                  <a:pt x="540" y="256"/>
                </a:lnTo>
                <a:lnTo>
                  <a:pt x="535" y="261"/>
                </a:lnTo>
                <a:lnTo>
                  <a:pt x="530" y="266"/>
                </a:lnTo>
                <a:lnTo>
                  <a:pt x="525" y="271"/>
                </a:lnTo>
                <a:lnTo>
                  <a:pt x="520" y="275"/>
                </a:lnTo>
                <a:lnTo>
                  <a:pt x="514" y="279"/>
                </a:lnTo>
                <a:lnTo>
                  <a:pt x="508" y="282"/>
                </a:lnTo>
                <a:lnTo>
                  <a:pt x="501" y="284"/>
                </a:lnTo>
                <a:lnTo>
                  <a:pt x="495" y="286"/>
                </a:lnTo>
                <a:lnTo>
                  <a:pt x="488" y="287"/>
                </a:lnTo>
                <a:lnTo>
                  <a:pt x="480" y="287"/>
                </a:lnTo>
                <a:close/>
                <a:moveTo>
                  <a:pt x="444" y="551"/>
                </a:moveTo>
                <a:lnTo>
                  <a:pt x="439" y="550"/>
                </a:lnTo>
                <a:lnTo>
                  <a:pt x="436" y="548"/>
                </a:lnTo>
                <a:lnTo>
                  <a:pt x="433" y="544"/>
                </a:lnTo>
                <a:lnTo>
                  <a:pt x="432" y="539"/>
                </a:lnTo>
                <a:lnTo>
                  <a:pt x="431" y="529"/>
                </a:lnTo>
                <a:lnTo>
                  <a:pt x="430" y="518"/>
                </a:lnTo>
                <a:lnTo>
                  <a:pt x="427" y="508"/>
                </a:lnTo>
                <a:lnTo>
                  <a:pt x="424" y="498"/>
                </a:lnTo>
                <a:lnTo>
                  <a:pt x="419" y="488"/>
                </a:lnTo>
                <a:lnTo>
                  <a:pt x="414" y="479"/>
                </a:lnTo>
                <a:lnTo>
                  <a:pt x="407" y="471"/>
                </a:lnTo>
                <a:lnTo>
                  <a:pt x="400" y="464"/>
                </a:lnTo>
                <a:lnTo>
                  <a:pt x="392" y="457"/>
                </a:lnTo>
                <a:lnTo>
                  <a:pt x="384" y="450"/>
                </a:lnTo>
                <a:lnTo>
                  <a:pt x="375" y="445"/>
                </a:lnTo>
                <a:lnTo>
                  <a:pt x="366" y="441"/>
                </a:lnTo>
                <a:lnTo>
                  <a:pt x="356" y="437"/>
                </a:lnTo>
                <a:lnTo>
                  <a:pt x="345" y="434"/>
                </a:lnTo>
                <a:lnTo>
                  <a:pt x="335" y="433"/>
                </a:lnTo>
                <a:lnTo>
                  <a:pt x="324" y="432"/>
                </a:lnTo>
                <a:lnTo>
                  <a:pt x="313" y="433"/>
                </a:lnTo>
                <a:lnTo>
                  <a:pt x="302" y="434"/>
                </a:lnTo>
                <a:lnTo>
                  <a:pt x="292" y="437"/>
                </a:lnTo>
                <a:lnTo>
                  <a:pt x="281" y="441"/>
                </a:lnTo>
                <a:lnTo>
                  <a:pt x="272" y="445"/>
                </a:lnTo>
                <a:lnTo>
                  <a:pt x="263" y="450"/>
                </a:lnTo>
                <a:lnTo>
                  <a:pt x="255" y="457"/>
                </a:lnTo>
                <a:lnTo>
                  <a:pt x="247" y="464"/>
                </a:lnTo>
                <a:lnTo>
                  <a:pt x="241" y="471"/>
                </a:lnTo>
                <a:lnTo>
                  <a:pt x="234" y="479"/>
                </a:lnTo>
                <a:lnTo>
                  <a:pt x="229" y="488"/>
                </a:lnTo>
                <a:lnTo>
                  <a:pt x="225" y="498"/>
                </a:lnTo>
                <a:lnTo>
                  <a:pt x="220" y="508"/>
                </a:lnTo>
                <a:lnTo>
                  <a:pt x="217" y="518"/>
                </a:lnTo>
                <a:lnTo>
                  <a:pt x="216" y="529"/>
                </a:lnTo>
                <a:lnTo>
                  <a:pt x="215" y="539"/>
                </a:lnTo>
                <a:lnTo>
                  <a:pt x="214" y="544"/>
                </a:lnTo>
                <a:lnTo>
                  <a:pt x="212" y="548"/>
                </a:lnTo>
                <a:lnTo>
                  <a:pt x="208" y="550"/>
                </a:lnTo>
                <a:lnTo>
                  <a:pt x="203" y="551"/>
                </a:lnTo>
                <a:lnTo>
                  <a:pt x="199" y="550"/>
                </a:lnTo>
                <a:lnTo>
                  <a:pt x="195" y="548"/>
                </a:lnTo>
                <a:lnTo>
                  <a:pt x="193" y="544"/>
                </a:lnTo>
                <a:lnTo>
                  <a:pt x="192" y="539"/>
                </a:lnTo>
                <a:lnTo>
                  <a:pt x="192" y="526"/>
                </a:lnTo>
                <a:lnTo>
                  <a:pt x="194" y="513"/>
                </a:lnTo>
                <a:lnTo>
                  <a:pt x="197" y="501"/>
                </a:lnTo>
                <a:lnTo>
                  <a:pt x="202" y="488"/>
                </a:lnTo>
                <a:lnTo>
                  <a:pt x="207" y="477"/>
                </a:lnTo>
                <a:lnTo>
                  <a:pt x="214" y="466"/>
                </a:lnTo>
                <a:lnTo>
                  <a:pt x="221" y="456"/>
                </a:lnTo>
                <a:lnTo>
                  <a:pt x="231" y="447"/>
                </a:lnTo>
                <a:lnTo>
                  <a:pt x="240" y="438"/>
                </a:lnTo>
                <a:lnTo>
                  <a:pt x="250" y="431"/>
                </a:lnTo>
                <a:lnTo>
                  <a:pt x="261" y="423"/>
                </a:lnTo>
                <a:lnTo>
                  <a:pt x="272" y="418"/>
                </a:lnTo>
                <a:lnTo>
                  <a:pt x="284" y="413"/>
                </a:lnTo>
                <a:lnTo>
                  <a:pt x="297" y="410"/>
                </a:lnTo>
                <a:lnTo>
                  <a:pt x="310" y="408"/>
                </a:lnTo>
                <a:lnTo>
                  <a:pt x="324" y="407"/>
                </a:lnTo>
                <a:lnTo>
                  <a:pt x="337" y="408"/>
                </a:lnTo>
                <a:lnTo>
                  <a:pt x="351" y="410"/>
                </a:lnTo>
                <a:lnTo>
                  <a:pt x="363" y="413"/>
                </a:lnTo>
                <a:lnTo>
                  <a:pt x="375" y="418"/>
                </a:lnTo>
                <a:lnTo>
                  <a:pt x="387" y="423"/>
                </a:lnTo>
                <a:lnTo>
                  <a:pt x="397" y="431"/>
                </a:lnTo>
                <a:lnTo>
                  <a:pt x="407" y="438"/>
                </a:lnTo>
                <a:lnTo>
                  <a:pt x="418" y="447"/>
                </a:lnTo>
                <a:lnTo>
                  <a:pt x="426" y="456"/>
                </a:lnTo>
                <a:lnTo>
                  <a:pt x="433" y="466"/>
                </a:lnTo>
                <a:lnTo>
                  <a:pt x="440" y="477"/>
                </a:lnTo>
                <a:lnTo>
                  <a:pt x="445" y="488"/>
                </a:lnTo>
                <a:lnTo>
                  <a:pt x="450" y="501"/>
                </a:lnTo>
                <a:lnTo>
                  <a:pt x="453" y="513"/>
                </a:lnTo>
                <a:lnTo>
                  <a:pt x="455" y="526"/>
                </a:lnTo>
                <a:lnTo>
                  <a:pt x="456" y="539"/>
                </a:lnTo>
                <a:lnTo>
                  <a:pt x="455" y="544"/>
                </a:lnTo>
                <a:lnTo>
                  <a:pt x="452" y="548"/>
                </a:lnTo>
                <a:lnTo>
                  <a:pt x="448" y="550"/>
                </a:lnTo>
                <a:lnTo>
                  <a:pt x="444" y="551"/>
                </a:lnTo>
                <a:close/>
                <a:moveTo>
                  <a:pt x="95" y="215"/>
                </a:moveTo>
                <a:lnTo>
                  <a:pt x="96" y="211"/>
                </a:lnTo>
                <a:lnTo>
                  <a:pt x="100" y="207"/>
                </a:lnTo>
                <a:lnTo>
                  <a:pt x="103" y="205"/>
                </a:lnTo>
                <a:lnTo>
                  <a:pt x="108" y="203"/>
                </a:lnTo>
                <a:lnTo>
                  <a:pt x="113" y="205"/>
                </a:lnTo>
                <a:lnTo>
                  <a:pt x="116" y="207"/>
                </a:lnTo>
                <a:lnTo>
                  <a:pt x="119" y="211"/>
                </a:lnTo>
                <a:lnTo>
                  <a:pt x="120" y="215"/>
                </a:lnTo>
                <a:lnTo>
                  <a:pt x="121" y="225"/>
                </a:lnTo>
                <a:lnTo>
                  <a:pt x="123" y="234"/>
                </a:lnTo>
                <a:lnTo>
                  <a:pt x="128" y="243"/>
                </a:lnTo>
                <a:lnTo>
                  <a:pt x="134" y="250"/>
                </a:lnTo>
                <a:lnTo>
                  <a:pt x="141" y="255"/>
                </a:lnTo>
                <a:lnTo>
                  <a:pt x="149" y="260"/>
                </a:lnTo>
                <a:lnTo>
                  <a:pt x="157" y="263"/>
                </a:lnTo>
                <a:lnTo>
                  <a:pt x="168" y="264"/>
                </a:lnTo>
                <a:lnTo>
                  <a:pt x="178" y="263"/>
                </a:lnTo>
                <a:lnTo>
                  <a:pt x="186" y="260"/>
                </a:lnTo>
                <a:lnTo>
                  <a:pt x="194" y="255"/>
                </a:lnTo>
                <a:lnTo>
                  <a:pt x="201" y="250"/>
                </a:lnTo>
                <a:lnTo>
                  <a:pt x="207" y="243"/>
                </a:lnTo>
                <a:lnTo>
                  <a:pt x="212" y="234"/>
                </a:lnTo>
                <a:lnTo>
                  <a:pt x="214" y="225"/>
                </a:lnTo>
                <a:lnTo>
                  <a:pt x="215" y="215"/>
                </a:lnTo>
                <a:lnTo>
                  <a:pt x="216" y="211"/>
                </a:lnTo>
                <a:lnTo>
                  <a:pt x="219" y="207"/>
                </a:lnTo>
                <a:lnTo>
                  <a:pt x="223" y="205"/>
                </a:lnTo>
                <a:lnTo>
                  <a:pt x="228" y="203"/>
                </a:lnTo>
                <a:lnTo>
                  <a:pt x="233" y="205"/>
                </a:lnTo>
                <a:lnTo>
                  <a:pt x="236" y="207"/>
                </a:lnTo>
                <a:lnTo>
                  <a:pt x="239" y="211"/>
                </a:lnTo>
                <a:lnTo>
                  <a:pt x="240" y="215"/>
                </a:lnTo>
                <a:lnTo>
                  <a:pt x="240" y="223"/>
                </a:lnTo>
                <a:lnTo>
                  <a:pt x="238" y="230"/>
                </a:lnTo>
                <a:lnTo>
                  <a:pt x="237" y="236"/>
                </a:lnTo>
                <a:lnTo>
                  <a:pt x="234" y="244"/>
                </a:lnTo>
                <a:lnTo>
                  <a:pt x="231" y="250"/>
                </a:lnTo>
                <a:lnTo>
                  <a:pt x="228" y="256"/>
                </a:lnTo>
                <a:lnTo>
                  <a:pt x="223" y="261"/>
                </a:lnTo>
                <a:lnTo>
                  <a:pt x="218" y="266"/>
                </a:lnTo>
                <a:lnTo>
                  <a:pt x="213" y="271"/>
                </a:lnTo>
                <a:lnTo>
                  <a:pt x="208" y="275"/>
                </a:lnTo>
                <a:lnTo>
                  <a:pt x="202" y="279"/>
                </a:lnTo>
                <a:lnTo>
                  <a:pt x="196" y="282"/>
                </a:lnTo>
                <a:lnTo>
                  <a:pt x="189" y="284"/>
                </a:lnTo>
                <a:lnTo>
                  <a:pt x="182" y="286"/>
                </a:lnTo>
                <a:lnTo>
                  <a:pt x="175" y="287"/>
                </a:lnTo>
                <a:lnTo>
                  <a:pt x="168" y="287"/>
                </a:lnTo>
                <a:lnTo>
                  <a:pt x="160" y="287"/>
                </a:lnTo>
                <a:lnTo>
                  <a:pt x="153" y="286"/>
                </a:lnTo>
                <a:lnTo>
                  <a:pt x="146" y="284"/>
                </a:lnTo>
                <a:lnTo>
                  <a:pt x="139" y="282"/>
                </a:lnTo>
                <a:lnTo>
                  <a:pt x="133" y="279"/>
                </a:lnTo>
                <a:lnTo>
                  <a:pt x="127" y="275"/>
                </a:lnTo>
                <a:lnTo>
                  <a:pt x="122" y="271"/>
                </a:lnTo>
                <a:lnTo>
                  <a:pt x="117" y="266"/>
                </a:lnTo>
                <a:lnTo>
                  <a:pt x="112" y="261"/>
                </a:lnTo>
                <a:lnTo>
                  <a:pt x="108" y="256"/>
                </a:lnTo>
                <a:lnTo>
                  <a:pt x="105" y="250"/>
                </a:lnTo>
                <a:lnTo>
                  <a:pt x="102" y="244"/>
                </a:lnTo>
                <a:lnTo>
                  <a:pt x="99" y="236"/>
                </a:lnTo>
                <a:lnTo>
                  <a:pt x="97" y="230"/>
                </a:lnTo>
                <a:lnTo>
                  <a:pt x="95" y="223"/>
                </a:lnTo>
                <a:lnTo>
                  <a:pt x="95" y="215"/>
                </a:lnTo>
                <a:close/>
                <a:moveTo>
                  <a:pt x="640" y="1"/>
                </a:moveTo>
                <a:lnTo>
                  <a:pt x="637" y="0"/>
                </a:lnTo>
                <a:lnTo>
                  <a:pt x="634" y="0"/>
                </a:lnTo>
                <a:lnTo>
                  <a:pt x="630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7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7" y="49"/>
                </a:lnTo>
                <a:lnTo>
                  <a:pt x="453" y="51"/>
                </a:lnTo>
                <a:lnTo>
                  <a:pt x="429" y="53"/>
                </a:lnTo>
                <a:lnTo>
                  <a:pt x="403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3" y="51"/>
                </a:lnTo>
                <a:lnTo>
                  <a:pt x="170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4" y="30"/>
                </a:lnTo>
                <a:lnTo>
                  <a:pt x="60" y="25"/>
                </a:lnTo>
                <a:lnTo>
                  <a:pt x="47" y="20"/>
                </a:lnTo>
                <a:lnTo>
                  <a:pt x="37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0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0" y="379"/>
                </a:lnTo>
                <a:lnTo>
                  <a:pt x="2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3" y="468"/>
                </a:lnTo>
                <a:lnTo>
                  <a:pt x="31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0" y="590"/>
                </a:lnTo>
                <a:lnTo>
                  <a:pt x="124" y="603"/>
                </a:lnTo>
                <a:lnTo>
                  <a:pt x="137" y="615"/>
                </a:lnTo>
                <a:lnTo>
                  <a:pt x="150" y="628"/>
                </a:lnTo>
                <a:lnTo>
                  <a:pt x="165" y="639"/>
                </a:lnTo>
                <a:lnTo>
                  <a:pt x="179" y="649"/>
                </a:lnTo>
                <a:lnTo>
                  <a:pt x="192" y="659"/>
                </a:lnTo>
                <a:lnTo>
                  <a:pt x="219" y="677"/>
                </a:lnTo>
                <a:lnTo>
                  <a:pt x="246" y="692"/>
                </a:lnTo>
                <a:lnTo>
                  <a:pt x="269" y="704"/>
                </a:lnTo>
                <a:lnTo>
                  <a:pt x="291" y="713"/>
                </a:lnTo>
                <a:lnTo>
                  <a:pt x="301" y="716"/>
                </a:lnTo>
                <a:lnTo>
                  <a:pt x="309" y="718"/>
                </a:lnTo>
                <a:lnTo>
                  <a:pt x="317" y="719"/>
                </a:lnTo>
                <a:lnTo>
                  <a:pt x="324" y="720"/>
                </a:lnTo>
                <a:lnTo>
                  <a:pt x="330" y="719"/>
                </a:lnTo>
                <a:lnTo>
                  <a:pt x="338" y="718"/>
                </a:lnTo>
                <a:lnTo>
                  <a:pt x="346" y="716"/>
                </a:lnTo>
                <a:lnTo>
                  <a:pt x="357" y="713"/>
                </a:lnTo>
                <a:lnTo>
                  <a:pt x="378" y="704"/>
                </a:lnTo>
                <a:lnTo>
                  <a:pt x="402" y="692"/>
                </a:lnTo>
                <a:lnTo>
                  <a:pt x="428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0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6" y="518"/>
                </a:lnTo>
                <a:lnTo>
                  <a:pt x="607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1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7" y="8"/>
                </a:lnTo>
                <a:lnTo>
                  <a:pt x="646" y="5"/>
                </a:lnTo>
                <a:lnTo>
                  <a:pt x="643" y="3"/>
                </a:lnTo>
                <a:lnTo>
                  <a:pt x="64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2707">
            <a:extLst>
              <a:ext uri="{FF2B5EF4-FFF2-40B4-BE49-F238E27FC236}">
                <a16:creationId xmlns:a16="http://schemas.microsoft.com/office/drawing/2014/main" id="{942CA40F-711D-4EB5-AEB4-A4D1E567D512}"/>
              </a:ext>
            </a:extLst>
          </p:cNvPr>
          <p:cNvSpPr>
            <a:spLocks noEditPoints="1"/>
          </p:cNvSpPr>
          <p:nvPr/>
        </p:nvSpPr>
        <p:spPr bwMode="auto">
          <a:xfrm>
            <a:off x="7519640" y="1377156"/>
            <a:ext cx="257175" cy="285750"/>
          </a:xfrm>
          <a:custGeom>
            <a:avLst/>
            <a:gdLst>
              <a:gd name="T0" fmla="*/ 504 w 648"/>
              <a:gd name="T1" fmla="*/ 264 h 720"/>
              <a:gd name="T2" fmla="*/ 482 w 648"/>
              <a:gd name="T3" fmla="*/ 223 h 720"/>
              <a:gd name="T4" fmla="*/ 438 w 648"/>
              <a:gd name="T5" fmla="*/ 219 h 720"/>
              <a:gd name="T6" fmla="*/ 409 w 648"/>
              <a:gd name="T7" fmla="*/ 254 h 720"/>
              <a:gd name="T8" fmla="*/ 396 w 648"/>
              <a:gd name="T9" fmla="*/ 275 h 720"/>
              <a:gd name="T10" fmla="*/ 384 w 648"/>
              <a:gd name="T11" fmla="*/ 256 h 720"/>
              <a:gd name="T12" fmla="*/ 396 w 648"/>
              <a:gd name="T13" fmla="*/ 223 h 720"/>
              <a:gd name="T14" fmla="*/ 421 w 648"/>
              <a:gd name="T15" fmla="*/ 200 h 720"/>
              <a:gd name="T16" fmla="*/ 456 w 648"/>
              <a:gd name="T17" fmla="*/ 192 h 720"/>
              <a:gd name="T18" fmla="*/ 491 w 648"/>
              <a:gd name="T19" fmla="*/ 200 h 720"/>
              <a:gd name="T20" fmla="*/ 516 w 648"/>
              <a:gd name="T21" fmla="*/ 223 h 720"/>
              <a:gd name="T22" fmla="*/ 527 w 648"/>
              <a:gd name="T23" fmla="*/ 256 h 720"/>
              <a:gd name="T24" fmla="*/ 516 w 648"/>
              <a:gd name="T25" fmla="*/ 275 h 720"/>
              <a:gd name="T26" fmla="*/ 272 w 648"/>
              <a:gd name="T27" fmla="*/ 541 h 720"/>
              <a:gd name="T28" fmla="*/ 222 w 648"/>
              <a:gd name="T29" fmla="*/ 504 h 720"/>
              <a:gd name="T30" fmla="*/ 195 w 648"/>
              <a:gd name="T31" fmla="*/ 447 h 720"/>
              <a:gd name="T32" fmla="*/ 199 w 648"/>
              <a:gd name="T33" fmla="*/ 408 h 720"/>
              <a:gd name="T34" fmla="*/ 216 w 648"/>
              <a:gd name="T35" fmla="*/ 419 h 720"/>
              <a:gd name="T36" fmla="*/ 228 w 648"/>
              <a:gd name="T37" fmla="*/ 471 h 720"/>
              <a:gd name="T38" fmla="*/ 264 w 648"/>
              <a:gd name="T39" fmla="*/ 510 h 720"/>
              <a:gd name="T40" fmla="*/ 313 w 648"/>
              <a:gd name="T41" fmla="*/ 527 h 720"/>
              <a:gd name="T42" fmla="*/ 366 w 648"/>
              <a:gd name="T43" fmla="*/ 519 h 720"/>
              <a:gd name="T44" fmla="*/ 407 w 648"/>
              <a:gd name="T45" fmla="*/ 488 h 720"/>
              <a:gd name="T46" fmla="*/ 430 w 648"/>
              <a:gd name="T47" fmla="*/ 442 h 720"/>
              <a:gd name="T48" fmla="*/ 440 w 648"/>
              <a:gd name="T49" fmla="*/ 408 h 720"/>
              <a:gd name="T50" fmla="*/ 456 w 648"/>
              <a:gd name="T51" fmla="*/ 419 h 720"/>
              <a:gd name="T52" fmla="*/ 440 w 648"/>
              <a:gd name="T53" fmla="*/ 482 h 720"/>
              <a:gd name="T54" fmla="*/ 398 w 648"/>
              <a:gd name="T55" fmla="*/ 529 h 720"/>
              <a:gd name="T56" fmla="*/ 337 w 648"/>
              <a:gd name="T57" fmla="*/ 551 h 720"/>
              <a:gd name="T58" fmla="*/ 136 w 648"/>
              <a:gd name="T59" fmla="*/ 275 h 720"/>
              <a:gd name="T60" fmla="*/ 120 w 648"/>
              <a:gd name="T61" fmla="*/ 264 h 720"/>
              <a:gd name="T62" fmla="*/ 129 w 648"/>
              <a:gd name="T63" fmla="*/ 229 h 720"/>
              <a:gd name="T64" fmla="*/ 151 w 648"/>
              <a:gd name="T65" fmla="*/ 204 h 720"/>
              <a:gd name="T66" fmla="*/ 185 w 648"/>
              <a:gd name="T67" fmla="*/ 192 h 720"/>
              <a:gd name="T68" fmla="*/ 220 w 648"/>
              <a:gd name="T69" fmla="*/ 197 h 720"/>
              <a:gd name="T70" fmla="*/ 248 w 648"/>
              <a:gd name="T71" fmla="*/ 218 h 720"/>
              <a:gd name="T72" fmla="*/ 262 w 648"/>
              <a:gd name="T73" fmla="*/ 249 h 720"/>
              <a:gd name="T74" fmla="*/ 257 w 648"/>
              <a:gd name="T75" fmla="*/ 275 h 720"/>
              <a:gd name="T76" fmla="*/ 240 w 648"/>
              <a:gd name="T77" fmla="*/ 264 h 720"/>
              <a:gd name="T78" fmla="*/ 218 w 648"/>
              <a:gd name="T79" fmla="*/ 223 h 720"/>
              <a:gd name="T80" fmla="*/ 174 w 648"/>
              <a:gd name="T81" fmla="*/ 219 h 720"/>
              <a:gd name="T82" fmla="*/ 145 w 648"/>
              <a:gd name="T83" fmla="*/ 254 h 720"/>
              <a:gd name="T84" fmla="*/ 631 w 648"/>
              <a:gd name="T85" fmla="*/ 1 h 720"/>
              <a:gd name="T86" fmla="*/ 588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4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3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9 w 648"/>
              <a:gd name="T115" fmla="*/ 677 h 720"/>
              <a:gd name="T116" fmla="*/ 511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4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516" y="275"/>
                </a:moveTo>
                <a:lnTo>
                  <a:pt x="511" y="275"/>
                </a:lnTo>
                <a:lnTo>
                  <a:pt x="508" y="272"/>
                </a:lnTo>
                <a:lnTo>
                  <a:pt x="505" y="268"/>
                </a:lnTo>
                <a:lnTo>
                  <a:pt x="504" y="264"/>
                </a:lnTo>
                <a:lnTo>
                  <a:pt x="503" y="254"/>
                </a:lnTo>
                <a:lnTo>
                  <a:pt x="501" y="245"/>
                </a:lnTo>
                <a:lnTo>
                  <a:pt x="496" y="236"/>
                </a:lnTo>
                <a:lnTo>
                  <a:pt x="490" y="229"/>
                </a:lnTo>
                <a:lnTo>
                  <a:pt x="482" y="223"/>
                </a:lnTo>
                <a:lnTo>
                  <a:pt x="474" y="219"/>
                </a:lnTo>
                <a:lnTo>
                  <a:pt x="465" y="216"/>
                </a:lnTo>
                <a:lnTo>
                  <a:pt x="456" y="215"/>
                </a:lnTo>
                <a:lnTo>
                  <a:pt x="446" y="216"/>
                </a:lnTo>
                <a:lnTo>
                  <a:pt x="438" y="219"/>
                </a:lnTo>
                <a:lnTo>
                  <a:pt x="430" y="223"/>
                </a:lnTo>
                <a:lnTo>
                  <a:pt x="423" y="229"/>
                </a:lnTo>
                <a:lnTo>
                  <a:pt x="416" y="236"/>
                </a:lnTo>
                <a:lnTo>
                  <a:pt x="411" y="245"/>
                </a:lnTo>
                <a:lnTo>
                  <a:pt x="409" y="254"/>
                </a:lnTo>
                <a:lnTo>
                  <a:pt x="408" y="264"/>
                </a:lnTo>
                <a:lnTo>
                  <a:pt x="407" y="268"/>
                </a:lnTo>
                <a:lnTo>
                  <a:pt x="404" y="272"/>
                </a:lnTo>
                <a:lnTo>
                  <a:pt x="400" y="275"/>
                </a:lnTo>
                <a:lnTo>
                  <a:pt x="396" y="275"/>
                </a:lnTo>
                <a:lnTo>
                  <a:pt x="391" y="275"/>
                </a:lnTo>
                <a:lnTo>
                  <a:pt x="388" y="272"/>
                </a:lnTo>
                <a:lnTo>
                  <a:pt x="385" y="268"/>
                </a:lnTo>
                <a:lnTo>
                  <a:pt x="384" y="264"/>
                </a:lnTo>
                <a:lnTo>
                  <a:pt x="384" y="256"/>
                </a:lnTo>
                <a:lnTo>
                  <a:pt x="385" y="249"/>
                </a:lnTo>
                <a:lnTo>
                  <a:pt x="387" y="243"/>
                </a:lnTo>
                <a:lnTo>
                  <a:pt x="390" y="235"/>
                </a:lnTo>
                <a:lnTo>
                  <a:pt x="393" y="229"/>
                </a:lnTo>
                <a:lnTo>
                  <a:pt x="396" y="223"/>
                </a:lnTo>
                <a:lnTo>
                  <a:pt x="400" y="218"/>
                </a:lnTo>
                <a:lnTo>
                  <a:pt x="405" y="213"/>
                </a:lnTo>
                <a:lnTo>
                  <a:pt x="410" y="208"/>
                </a:lnTo>
                <a:lnTo>
                  <a:pt x="415" y="204"/>
                </a:lnTo>
                <a:lnTo>
                  <a:pt x="421" y="200"/>
                </a:lnTo>
                <a:lnTo>
                  <a:pt x="428" y="197"/>
                </a:lnTo>
                <a:lnTo>
                  <a:pt x="435" y="195"/>
                </a:lnTo>
                <a:lnTo>
                  <a:pt x="442" y="193"/>
                </a:lnTo>
                <a:lnTo>
                  <a:pt x="449" y="192"/>
                </a:lnTo>
                <a:lnTo>
                  <a:pt x="456" y="192"/>
                </a:lnTo>
                <a:lnTo>
                  <a:pt x="463" y="192"/>
                </a:lnTo>
                <a:lnTo>
                  <a:pt x="470" y="193"/>
                </a:lnTo>
                <a:lnTo>
                  <a:pt x="477" y="195"/>
                </a:lnTo>
                <a:lnTo>
                  <a:pt x="484" y="197"/>
                </a:lnTo>
                <a:lnTo>
                  <a:pt x="491" y="200"/>
                </a:lnTo>
                <a:lnTo>
                  <a:pt x="497" y="204"/>
                </a:lnTo>
                <a:lnTo>
                  <a:pt x="502" y="208"/>
                </a:lnTo>
                <a:lnTo>
                  <a:pt x="507" y="213"/>
                </a:lnTo>
                <a:lnTo>
                  <a:pt x="512" y="218"/>
                </a:lnTo>
                <a:lnTo>
                  <a:pt x="516" y="223"/>
                </a:lnTo>
                <a:lnTo>
                  <a:pt x="519" y="229"/>
                </a:lnTo>
                <a:lnTo>
                  <a:pt x="522" y="235"/>
                </a:lnTo>
                <a:lnTo>
                  <a:pt x="525" y="243"/>
                </a:lnTo>
                <a:lnTo>
                  <a:pt x="526" y="249"/>
                </a:lnTo>
                <a:lnTo>
                  <a:pt x="527" y="256"/>
                </a:lnTo>
                <a:lnTo>
                  <a:pt x="528" y="264"/>
                </a:lnTo>
                <a:lnTo>
                  <a:pt x="527" y="268"/>
                </a:lnTo>
                <a:lnTo>
                  <a:pt x="524" y="272"/>
                </a:lnTo>
                <a:lnTo>
                  <a:pt x="521" y="275"/>
                </a:lnTo>
                <a:lnTo>
                  <a:pt x="516" y="275"/>
                </a:lnTo>
                <a:close/>
                <a:moveTo>
                  <a:pt x="324" y="551"/>
                </a:moveTo>
                <a:lnTo>
                  <a:pt x="311" y="551"/>
                </a:lnTo>
                <a:lnTo>
                  <a:pt x="298" y="549"/>
                </a:lnTo>
                <a:lnTo>
                  <a:pt x="284" y="545"/>
                </a:lnTo>
                <a:lnTo>
                  <a:pt x="272" y="541"/>
                </a:lnTo>
                <a:lnTo>
                  <a:pt x="261" y="536"/>
                </a:lnTo>
                <a:lnTo>
                  <a:pt x="250" y="529"/>
                </a:lnTo>
                <a:lnTo>
                  <a:pt x="240" y="522"/>
                </a:lnTo>
                <a:lnTo>
                  <a:pt x="230" y="513"/>
                </a:lnTo>
                <a:lnTo>
                  <a:pt x="222" y="504"/>
                </a:lnTo>
                <a:lnTo>
                  <a:pt x="214" y="494"/>
                </a:lnTo>
                <a:lnTo>
                  <a:pt x="208" y="482"/>
                </a:lnTo>
                <a:lnTo>
                  <a:pt x="202" y="471"/>
                </a:lnTo>
                <a:lnTo>
                  <a:pt x="198" y="459"/>
                </a:lnTo>
                <a:lnTo>
                  <a:pt x="195" y="447"/>
                </a:lnTo>
                <a:lnTo>
                  <a:pt x="193" y="434"/>
                </a:lnTo>
                <a:lnTo>
                  <a:pt x="192" y="419"/>
                </a:lnTo>
                <a:lnTo>
                  <a:pt x="193" y="415"/>
                </a:lnTo>
                <a:lnTo>
                  <a:pt x="195" y="411"/>
                </a:lnTo>
                <a:lnTo>
                  <a:pt x="199" y="408"/>
                </a:lnTo>
                <a:lnTo>
                  <a:pt x="204" y="407"/>
                </a:lnTo>
                <a:lnTo>
                  <a:pt x="208" y="408"/>
                </a:lnTo>
                <a:lnTo>
                  <a:pt x="212" y="411"/>
                </a:lnTo>
                <a:lnTo>
                  <a:pt x="215" y="415"/>
                </a:lnTo>
                <a:lnTo>
                  <a:pt x="216" y="419"/>
                </a:lnTo>
                <a:lnTo>
                  <a:pt x="216" y="431"/>
                </a:lnTo>
                <a:lnTo>
                  <a:pt x="218" y="442"/>
                </a:lnTo>
                <a:lnTo>
                  <a:pt x="220" y="452"/>
                </a:lnTo>
                <a:lnTo>
                  <a:pt x="224" y="462"/>
                </a:lnTo>
                <a:lnTo>
                  <a:pt x="228" y="471"/>
                </a:lnTo>
                <a:lnTo>
                  <a:pt x="235" y="480"/>
                </a:lnTo>
                <a:lnTo>
                  <a:pt x="241" y="488"/>
                </a:lnTo>
                <a:lnTo>
                  <a:pt x="248" y="497"/>
                </a:lnTo>
                <a:lnTo>
                  <a:pt x="255" y="503"/>
                </a:lnTo>
                <a:lnTo>
                  <a:pt x="264" y="510"/>
                </a:lnTo>
                <a:lnTo>
                  <a:pt x="272" y="515"/>
                </a:lnTo>
                <a:lnTo>
                  <a:pt x="282" y="519"/>
                </a:lnTo>
                <a:lnTo>
                  <a:pt x="291" y="523"/>
                </a:lnTo>
                <a:lnTo>
                  <a:pt x="303" y="525"/>
                </a:lnTo>
                <a:lnTo>
                  <a:pt x="313" y="527"/>
                </a:lnTo>
                <a:lnTo>
                  <a:pt x="324" y="528"/>
                </a:lnTo>
                <a:lnTo>
                  <a:pt x="335" y="527"/>
                </a:lnTo>
                <a:lnTo>
                  <a:pt x="345" y="525"/>
                </a:lnTo>
                <a:lnTo>
                  <a:pt x="356" y="523"/>
                </a:lnTo>
                <a:lnTo>
                  <a:pt x="366" y="519"/>
                </a:lnTo>
                <a:lnTo>
                  <a:pt x="376" y="515"/>
                </a:lnTo>
                <a:lnTo>
                  <a:pt x="384" y="510"/>
                </a:lnTo>
                <a:lnTo>
                  <a:pt x="393" y="503"/>
                </a:lnTo>
                <a:lnTo>
                  <a:pt x="400" y="497"/>
                </a:lnTo>
                <a:lnTo>
                  <a:pt x="407" y="488"/>
                </a:lnTo>
                <a:lnTo>
                  <a:pt x="413" y="480"/>
                </a:lnTo>
                <a:lnTo>
                  <a:pt x="418" y="471"/>
                </a:lnTo>
                <a:lnTo>
                  <a:pt x="424" y="462"/>
                </a:lnTo>
                <a:lnTo>
                  <a:pt x="428" y="452"/>
                </a:lnTo>
                <a:lnTo>
                  <a:pt x="430" y="442"/>
                </a:lnTo>
                <a:lnTo>
                  <a:pt x="432" y="431"/>
                </a:lnTo>
                <a:lnTo>
                  <a:pt x="432" y="419"/>
                </a:lnTo>
                <a:lnTo>
                  <a:pt x="433" y="415"/>
                </a:lnTo>
                <a:lnTo>
                  <a:pt x="436" y="411"/>
                </a:lnTo>
                <a:lnTo>
                  <a:pt x="440" y="408"/>
                </a:lnTo>
                <a:lnTo>
                  <a:pt x="444" y="407"/>
                </a:lnTo>
                <a:lnTo>
                  <a:pt x="449" y="408"/>
                </a:lnTo>
                <a:lnTo>
                  <a:pt x="452" y="411"/>
                </a:lnTo>
                <a:lnTo>
                  <a:pt x="455" y="415"/>
                </a:lnTo>
                <a:lnTo>
                  <a:pt x="456" y="419"/>
                </a:lnTo>
                <a:lnTo>
                  <a:pt x="455" y="434"/>
                </a:lnTo>
                <a:lnTo>
                  <a:pt x="453" y="447"/>
                </a:lnTo>
                <a:lnTo>
                  <a:pt x="450" y="459"/>
                </a:lnTo>
                <a:lnTo>
                  <a:pt x="446" y="471"/>
                </a:lnTo>
                <a:lnTo>
                  <a:pt x="440" y="482"/>
                </a:lnTo>
                <a:lnTo>
                  <a:pt x="434" y="494"/>
                </a:lnTo>
                <a:lnTo>
                  <a:pt x="426" y="504"/>
                </a:lnTo>
                <a:lnTo>
                  <a:pt x="417" y="513"/>
                </a:lnTo>
                <a:lnTo>
                  <a:pt x="408" y="522"/>
                </a:lnTo>
                <a:lnTo>
                  <a:pt x="398" y="529"/>
                </a:lnTo>
                <a:lnTo>
                  <a:pt x="387" y="536"/>
                </a:lnTo>
                <a:lnTo>
                  <a:pt x="375" y="541"/>
                </a:lnTo>
                <a:lnTo>
                  <a:pt x="364" y="545"/>
                </a:lnTo>
                <a:lnTo>
                  <a:pt x="350" y="549"/>
                </a:lnTo>
                <a:lnTo>
                  <a:pt x="337" y="551"/>
                </a:lnTo>
                <a:lnTo>
                  <a:pt x="324" y="551"/>
                </a:lnTo>
                <a:close/>
                <a:moveTo>
                  <a:pt x="144" y="264"/>
                </a:moveTo>
                <a:lnTo>
                  <a:pt x="143" y="268"/>
                </a:lnTo>
                <a:lnTo>
                  <a:pt x="140" y="272"/>
                </a:lnTo>
                <a:lnTo>
                  <a:pt x="136" y="275"/>
                </a:lnTo>
                <a:lnTo>
                  <a:pt x="132" y="275"/>
                </a:lnTo>
                <a:lnTo>
                  <a:pt x="127" y="275"/>
                </a:lnTo>
                <a:lnTo>
                  <a:pt x="123" y="272"/>
                </a:lnTo>
                <a:lnTo>
                  <a:pt x="121" y="268"/>
                </a:lnTo>
                <a:lnTo>
                  <a:pt x="120" y="264"/>
                </a:lnTo>
                <a:lnTo>
                  <a:pt x="120" y="256"/>
                </a:lnTo>
                <a:lnTo>
                  <a:pt x="121" y="249"/>
                </a:lnTo>
                <a:lnTo>
                  <a:pt x="123" y="243"/>
                </a:lnTo>
                <a:lnTo>
                  <a:pt x="126" y="235"/>
                </a:lnTo>
                <a:lnTo>
                  <a:pt x="129" y="229"/>
                </a:lnTo>
                <a:lnTo>
                  <a:pt x="132" y="223"/>
                </a:lnTo>
                <a:lnTo>
                  <a:pt x="136" y="218"/>
                </a:lnTo>
                <a:lnTo>
                  <a:pt x="141" y="213"/>
                </a:lnTo>
                <a:lnTo>
                  <a:pt x="146" y="208"/>
                </a:lnTo>
                <a:lnTo>
                  <a:pt x="151" y="204"/>
                </a:lnTo>
                <a:lnTo>
                  <a:pt x="157" y="200"/>
                </a:lnTo>
                <a:lnTo>
                  <a:pt x="163" y="197"/>
                </a:lnTo>
                <a:lnTo>
                  <a:pt x="171" y="195"/>
                </a:lnTo>
                <a:lnTo>
                  <a:pt x="178" y="193"/>
                </a:lnTo>
                <a:lnTo>
                  <a:pt x="185" y="192"/>
                </a:lnTo>
                <a:lnTo>
                  <a:pt x="192" y="192"/>
                </a:lnTo>
                <a:lnTo>
                  <a:pt x="199" y="192"/>
                </a:lnTo>
                <a:lnTo>
                  <a:pt x="206" y="193"/>
                </a:lnTo>
                <a:lnTo>
                  <a:pt x="213" y="195"/>
                </a:lnTo>
                <a:lnTo>
                  <a:pt x="220" y="197"/>
                </a:lnTo>
                <a:lnTo>
                  <a:pt x="226" y="200"/>
                </a:lnTo>
                <a:lnTo>
                  <a:pt x="232" y="204"/>
                </a:lnTo>
                <a:lnTo>
                  <a:pt x="238" y="208"/>
                </a:lnTo>
                <a:lnTo>
                  <a:pt x="243" y="213"/>
                </a:lnTo>
                <a:lnTo>
                  <a:pt x="248" y="218"/>
                </a:lnTo>
                <a:lnTo>
                  <a:pt x="252" y="223"/>
                </a:lnTo>
                <a:lnTo>
                  <a:pt x="255" y="229"/>
                </a:lnTo>
                <a:lnTo>
                  <a:pt x="258" y="235"/>
                </a:lnTo>
                <a:lnTo>
                  <a:pt x="261" y="243"/>
                </a:lnTo>
                <a:lnTo>
                  <a:pt x="262" y="249"/>
                </a:lnTo>
                <a:lnTo>
                  <a:pt x="263" y="256"/>
                </a:lnTo>
                <a:lnTo>
                  <a:pt x="264" y="264"/>
                </a:lnTo>
                <a:lnTo>
                  <a:pt x="263" y="268"/>
                </a:lnTo>
                <a:lnTo>
                  <a:pt x="260" y="272"/>
                </a:lnTo>
                <a:lnTo>
                  <a:pt x="257" y="275"/>
                </a:lnTo>
                <a:lnTo>
                  <a:pt x="252" y="275"/>
                </a:lnTo>
                <a:lnTo>
                  <a:pt x="247" y="275"/>
                </a:lnTo>
                <a:lnTo>
                  <a:pt x="244" y="272"/>
                </a:lnTo>
                <a:lnTo>
                  <a:pt x="241" y="268"/>
                </a:lnTo>
                <a:lnTo>
                  <a:pt x="240" y="264"/>
                </a:lnTo>
                <a:lnTo>
                  <a:pt x="239" y="254"/>
                </a:lnTo>
                <a:lnTo>
                  <a:pt x="236" y="245"/>
                </a:lnTo>
                <a:lnTo>
                  <a:pt x="231" y="236"/>
                </a:lnTo>
                <a:lnTo>
                  <a:pt x="225" y="229"/>
                </a:lnTo>
                <a:lnTo>
                  <a:pt x="218" y="223"/>
                </a:lnTo>
                <a:lnTo>
                  <a:pt x="210" y="219"/>
                </a:lnTo>
                <a:lnTo>
                  <a:pt x="201" y="216"/>
                </a:lnTo>
                <a:lnTo>
                  <a:pt x="192" y="215"/>
                </a:lnTo>
                <a:lnTo>
                  <a:pt x="182" y="216"/>
                </a:lnTo>
                <a:lnTo>
                  <a:pt x="174" y="219"/>
                </a:lnTo>
                <a:lnTo>
                  <a:pt x="164" y="223"/>
                </a:lnTo>
                <a:lnTo>
                  <a:pt x="157" y="229"/>
                </a:lnTo>
                <a:lnTo>
                  <a:pt x="152" y="236"/>
                </a:lnTo>
                <a:lnTo>
                  <a:pt x="147" y="245"/>
                </a:lnTo>
                <a:lnTo>
                  <a:pt x="145" y="254"/>
                </a:lnTo>
                <a:lnTo>
                  <a:pt x="144" y="264"/>
                </a:lnTo>
                <a:close/>
                <a:moveTo>
                  <a:pt x="641" y="1"/>
                </a:moveTo>
                <a:lnTo>
                  <a:pt x="637" y="0"/>
                </a:lnTo>
                <a:lnTo>
                  <a:pt x="634" y="0"/>
                </a:lnTo>
                <a:lnTo>
                  <a:pt x="631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8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6" y="49"/>
                </a:lnTo>
                <a:lnTo>
                  <a:pt x="453" y="51"/>
                </a:lnTo>
                <a:lnTo>
                  <a:pt x="429" y="53"/>
                </a:lnTo>
                <a:lnTo>
                  <a:pt x="404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4" y="51"/>
                </a:lnTo>
                <a:lnTo>
                  <a:pt x="171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5" y="30"/>
                </a:lnTo>
                <a:lnTo>
                  <a:pt x="60" y="25"/>
                </a:lnTo>
                <a:lnTo>
                  <a:pt x="48" y="20"/>
                </a:lnTo>
                <a:lnTo>
                  <a:pt x="36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1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1" y="379"/>
                </a:lnTo>
                <a:lnTo>
                  <a:pt x="3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4" y="468"/>
                </a:lnTo>
                <a:lnTo>
                  <a:pt x="32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1" y="590"/>
                </a:lnTo>
                <a:lnTo>
                  <a:pt x="124" y="603"/>
                </a:lnTo>
                <a:lnTo>
                  <a:pt x="137" y="615"/>
                </a:lnTo>
                <a:lnTo>
                  <a:pt x="151" y="628"/>
                </a:lnTo>
                <a:lnTo>
                  <a:pt x="164" y="639"/>
                </a:lnTo>
                <a:lnTo>
                  <a:pt x="179" y="649"/>
                </a:lnTo>
                <a:lnTo>
                  <a:pt x="193" y="659"/>
                </a:lnTo>
                <a:lnTo>
                  <a:pt x="219" y="677"/>
                </a:lnTo>
                <a:lnTo>
                  <a:pt x="246" y="692"/>
                </a:lnTo>
                <a:lnTo>
                  <a:pt x="270" y="704"/>
                </a:lnTo>
                <a:lnTo>
                  <a:pt x="291" y="713"/>
                </a:lnTo>
                <a:lnTo>
                  <a:pt x="301" y="716"/>
                </a:lnTo>
                <a:lnTo>
                  <a:pt x="310" y="718"/>
                </a:lnTo>
                <a:lnTo>
                  <a:pt x="317" y="719"/>
                </a:lnTo>
                <a:lnTo>
                  <a:pt x="324" y="720"/>
                </a:lnTo>
                <a:lnTo>
                  <a:pt x="331" y="719"/>
                </a:lnTo>
                <a:lnTo>
                  <a:pt x="338" y="718"/>
                </a:lnTo>
                <a:lnTo>
                  <a:pt x="347" y="716"/>
                </a:lnTo>
                <a:lnTo>
                  <a:pt x="356" y="713"/>
                </a:lnTo>
                <a:lnTo>
                  <a:pt x="378" y="704"/>
                </a:lnTo>
                <a:lnTo>
                  <a:pt x="402" y="692"/>
                </a:lnTo>
                <a:lnTo>
                  <a:pt x="429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1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7" y="518"/>
                </a:lnTo>
                <a:lnTo>
                  <a:pt x="606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2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8" y="8"/>
                </a:lnTo>
                <a:lnTo>
                  <a:pt x="646" y="5"/>
                </a:lnTo>
                <a:lnTo>
                  <a:pt x="644" y="3"/>
                </a:lnTo>
                <a:lnTo>
                  <a:pt x="64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4136">
            <a:extLst>
              <a:ext uri="{FF2B5EF4-FFF2-40B4-BE49-F238E27FC236}">
                <a16:creationId xmlns:a16="http://schemas.microsoft.com/office/drawing/2014/main" id="{19BF97C8-3110-45E6-A9F4-5FD519A9275E}"/>
              </a:ext>
            </a:extLst>
          </p:cNvPr>
          <p:cNvSpPr>
            <a:spLocks noEditPoints="1"/>
          </p:cNvSpPr>
          <p:nvPr/>
        </p:nvSpPr>
        <p:spPr bwMode="auto">
          <a:xfrm>
            <a:off x="4408140" y="1381125"/>
            <a:ext cx="285750" cy="277813"/>
          </a:xfrm>
          <a:custGeom>
            <a:avLst/>
            <a:gdLst>
              <a:gd name="T0" fmla="*/ 825 w 901"/>
              <a:gd name="T1" fmla="*/ 76 h 872"/>
              <a:gd name="T2" fmla="*/ 846 w 901"/>
              <a:gd name="T3" fmla="*/ 32 h 872"/>
              <a:gd name="T4" fmla="*/ 864 w 901"/>
              <a:gd name="T5" fmla="*/ 46 h 872"/>
              <a:gd name="T6" fmla="*/ 492 w 901"/>
              <a:gd name="T7" fmla="*/ 271 h 872"/>
              <a:gd name="T8" fmla="*/ 479 w 901"/>
              <a:gd name="T9" fmla="*/ 261 h 872"/>
              <a:gd name="T10" fmla="*/ 482 w 901"/>
              <a:gd name="T11" fmla="*/ 245 h 872"/>
              <a:gd name="T12" fmla="*/ 704 w 901"/>
              <a:gd name="T13" fmla="*/ 241 h 872"/>
              <a:gd name="T14" fmla="*/ 716 w 901"/>
              <a:gd name="T15" fmla="*/ 253 h 872"/>
              <a:gd name="T16" fmla="*/ 709 w 901"/>
              <a:gd name="T17" fmla="*/ 268 h 872"/>
              <a:gd name="T18" fmla="*/ 433 w 901"/>
              <a:gd name="T19" fmla="*/ 391 h 872"/>
              <a:gd name="T20" fmla="*/ 421 w 901"/>
              <a:gd name="T21" fmla="*/ 379 h 872"/>
              <a:gd name="T22" fmla="*/ 427 w 901"/>
              <a:gd name="T23" fmla="*/ 363 h 872"/>
              <a:gd name="T24" fmla="*/ 706 w 901"/>
              <a:gd name="T25" fmla="*/ 362 h 872"/>
              <a:gd name="T26" fmla="*/ 716 w 901"/>
              <a:gd name="T27" fmla="*/ 376 h 872"/>
              <a:gd name="T28" fmla="*/ 706 w 901"/>
              <a:gd name="T29" fmla="*/ 390 h 872"/>
              <a:gd name="T30" fmla="*/ 423 w 901"/>
              <a:gd name="T31" fmla="*/ 428 h 872"/>
              <a:gd name="T32" fmla="*/ 663 w 901"/>
              <a:gd name="T33" fmla="*/ 421 h 872"/>
              <a:gd name="T34" fmla="*/ 676 w 901"/>
              <a:gd name="T35" fmla="*/ 431 h 872"/>
              <a:gd name="T36" fmla="*/ 673 w 901"/>
              <a:gd name="T37" fmla="*/ 447 h 872"/>
              <a:gd name="T38" fmla="*/ 433 w 901"/>
              <a:gd name="T39" fmla="*/ 451 h 872"/>
              <a:gd name="T40" fmla="*/ 421 w 901"/>
              <a:gd name="T41" fmla="*/ 439 h 872"/>
              <a:gd name="T42" fmla="*/ 408 w 901"/>
              <a:gd name="T43" fmla="*/ 509 h 872"/>
              <a:gd name="T44" fmla="*/ 402 w 901"/>
              <a:gd name="T45" fmla="*/ 493 h 872"/>
              <a:gd name="T46" fmla="*/ 414 w 901"/>
              <a:gd name="T47" fmla="*/ 481 h 872"/>
              <a:gd name="T48" fmla="*/ 692 w 901"/>
              <a:gd name="T49" fmla="*/ 486 h 872"/>
              <a:gd name="T50" fmla="*/ 695 w 901"/>
              <a:gd name="T51" fmla="*/ 503 h 872"/>
              <a:gd name="T52" fmla="*/ 682 w 901"/>
              <a:gd name="T53" fmla="*/ 511 h 872"/>
              <a:gd name="T54" fmla="*/ 556 w 901"/>
              <a:gd name="T55" fmla="*/ 700 h 872"/>
              <a:gd name="T56" fmla="*/ 568 w 901"/>
              <a:gd name="T57" fmla="*/ 640 h 872"/>
              <a:gd name="T58" fmla="*/ 594 w 901"/>
              <a:gd name="T59" fmla="*/ 632 h 872"/>
              <a:gd name="T60" fmla="*/ 613 w 901"/>
              <a:gd name="T61" fmla="*/ 654 h 872"/>
              <a:gd name="T62" fmla="*/ 621 w 901"/>
              <a:gd name="T63" fmla="*/ 751 h 872"/>
              <a:gd name="T64" fmla="*/ 682 w 901"/>
              <a:gd name="T65" fmla="*/ 301 h 872"/>
              <a:gd name="T66" fmla="*/ 695 w 901"/>
              <a:gd name="T67" fmla="*/ 310 h 872"/>
              <a:gd name="T68" fmla="*/ 692 w 901"/>
              <a:gd name="T69" fmla="*/ 327 h 872"/>
              <a:gd name="T70" fmla="*/ 433 w 901"/>
              <a:gd name="T71" fmla="*/ 331 h 872"/>
              <a:gd name="T72" fmla="*/ 421 w 901"/>
              <a:gd name="T73" fmla="*/ 319 h 872"/>
              <a:gd name="T74" fmla="*/ 427 w 901"/>
              <a:gd name="T75" fmla="*/ 303 h 872"/>
              <a:gd name="T76" fmla="*/ 534 w 901"/>
              <a:gd name="T77" fmla="*/ 151 h 872"/>
              <a:gd name="T78" fmla="*/ 545 w 901"/>
              <a:gd name="T79" fmla="*/ 163 h 872"/>
              <a:gd name="T80" fmla="*/ 539 w 901"/>
              <a:gd name="T81" fmla="*/ 178 h 872"/>
              <a:gd name="T82" fmla="*/ 449 w 901"/>
              <a:gd name="T83" fmla="*/ 180 h 872"/>
              <a:gd name="T84" fmla="*/ 439 w 901"/>
              <a:gd name="T85" fmla="*/ 166 h 872"/>
              <a:gd name="T86" fmla="*/ 449 w 901"/>
              <a:gd name="T87" fmla="*/ 152 h 872"/>
              <a:gd name="T88" fmla="*/ 864 w 901"/>
              <a:gd name="T89" fmla="*/ 2 h 872"/>
              <a:gd name="T90" fmla="*/ 351 w 901"/>
              <a:gd name="T91" fmla="*/ 7 h 872"/>
              <a:gd name="T92" fmla="*/ 330 w 901"/>
              <a:gd name="T93" fmla="*/ 44 h 872"/>
              <a:gd name="T94" fmla="*/ 324 w 901"/>
              <a:gd name="T95" fmla="*/ 193 h 872"/>
              <a:gd name="T96" fmla="*/ 295 w 901"/>
              <a:gd name="T97" fmla="*/ 562 h 872"/>
              <a:gd name="T98" fmla="*/ 68 w 901"/>
              <a:gd name="T99" fmla="*/ 616 h 872"/>
              <a:gd name="T100" fmla="*/ 51 w 901"/>
              <a:gd name="T101" fmla="*/ 661 h 872"/>
              <a:gd name="T102" fmla="*/ 51 w 901"/>
              <a:gd name="T103" fmla="*/ 784 h 872"/>
              <a:gd name="T104" fmla="*/ 35 w 901"/>
              <a:gd name="T105" fmla="*/ 830 h 872"/>
              <a:gd name="T106" fmla="*/ 465 w 901"/>
              <a:gd name="T107" fmla="*/ 872 h 872"/>
              <a:gd name="T108" fmla="*/ 509 w 901"/>
              <a:gd name="T109" fmla="*/ 862 h 872"/>
              <a:gd name="T110" fmla="*/ 545 w 901"/>
              <a:gd name="T111" fmla="*/ 812 h 872"/>
              <a:gd name="T112" fmla="*/ 737 w 901"/>
              <a:gd name="T113" fmla="*/ 802 h 872"/>
              <a:gd name="T114" fmla="*/ 778 w 901"/>
              <a:gd name="T115" fmla="*/ 737 h 872"/>
              <a:gd name="T116" fmla="*/ 813 w 901"/>
              <a:gd name="T117" fmla="*/ 568 h 872"/>
              <a:gd name="T118" fmla="*/ 828 w 901"/>
              <a:gd name="T119" fmla="*/ 236 h 872"/>
              <a:gd name="T120" fmla="*/ 898 w 901"/>
              <a:gd name="T121" fmla="*/ 59 h 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1" h="872">
                <a:moveTo>
                  <a:pt x="871" y="121"/>
                </a:moveTo>
                <a:lnTo>
                  <a:pt x="827" y="121"/>
                </a:lnTo>
                <a:lnTo>
                  <a:pt x="826" y="102"/>
                </a:lnTo>
                <a:lnTo>
                  <a:pt x="825" y="88"/>
                </a:lnTo>
                <a:lnTo>
                  <a:pt x="825" y="78"/>
                </a:lnTo>
                <a:lnTo>
                  <a:pt x="825" y="76"/>
                </a:lnTo>
                <a:lnTo>
                  <a:pt x="825" y="67"/>
                </a:lnTo>
                <a:lnTo>
                  <a:pt x="829" y="52"/>
                </a:lnTo>
                <a:lnTo>
                  <a:pt x="833" y="44"/>
                </a:lnTo>
                <a:lnTo>
                  <a:pt x="838" y="37"/>
                </a:lnTo>
                <a:lnTo>
                  <a:pt x="841" y="34"/>
                </a:lnTo>
                <a:lnTo>
                  <a:pt x="846" y="32"/>
                </a:lnTo>
                <a:lnTo>
                  <a:pt x="850" y="31"/>
                </a:lnTo>
                <a:lnTo>
                  <a:pt x="855" y="31"/>
                </a:lnTo>
                <a:lnTo>
                  <a:pt x="855" y="31"/>
                </a:lnTo>
                <a:lnTo>
                  <a:pt x="857" y="32"/>
                </a:lnTo>
                <a:lnTo>
                  <a:pt x="861" y="37"/>
                </a:lnTo>
                <a:lnTo>
                  <a:pt x="864" y="46"/>
                </a:lnTo>
                <a:lnTo>
                  <a:pt x="867" y="57"/>
                </a:lnTo>
                <a:lnTo>
                  <a:pt x="869" y="68"/>
                </a:lnTo>
                <a:lnTo>
                  <a:pt x="871" y="94"/>
                </a:lnTo>
                <a:lnTo>
                  <a:pt x="871" y="121"/>
                </a:lnTo>
                <a:close/>
                <a:moveTo>
                  <a:pt x="701" y="271"/>
                </a:moveTo>
                <a:lnTo>
                  <a:pt x="492" y="271"/>
                </a:lnTo>
                <a:lnTo>
                  <a:pt x="490" y="271"/>
                </a:lnTo>
                <a:lnTo>
                  <a:pt x="486" y="270"/>
                </a:lnTo>
                <a:lnTo>
                  <a:pt x="484" y="268"/>
                </a:lnTo>
                <a:lnTo>
                  <a:pt x="482" y="267"/>
                </a:lnTo>
                <a:lnTo>
                  <a:pt x="480" y="265"/>
                </a:lnTo>
                <a:lnTo>
                  <a:pt x="479" y="261"/>
                </a:lnTo>
                <a:lnTo>
                  <a:pt x="478" y="259"/>
                </a:lnTo>
                <a:lnTo>
                  <a:pt x="477" y="256"/>
                </a:lnTo>
                <a:lnTo>
                  <a:pt x="478" y="253"/>
                </a:lnTo>
                <a:lnTo>
                  <a:pt x="479" y="250"/>
                </a:lnTo>
                <a:lnTo>
                  <a:pt x="480" y="248"/>
                </a:lnTo>
                <a:lnTo>
                  <a:pt x="482" y="245"/>
                </a:lnTo>
                <a:lnTo>
                  <a:pt x="484" y="243"/>
                </a:lnTo>
                <a:lnTo>
                  <a:pt x="486" y="242"/>
                </a:lnTo>
                <a:lnTo>
                  <a:pt x="490" y="241"/>
                </a:lnTo>
                <a:lnTo>
                  <a:pt x="492" y="241"/>
                </a:lnTo>
                <a:lnTo>
                  <a:pt x="701" y="241"/>
                </a:lnTo>
                <a:lnTo>
                  <a:pt x="704" y="241"/>
                </a:lnTo>
                <a:lnTo>
                  <a:pt x="706" y="242"/>
                </a:lnTo>
                <a:lnTo>
                  <a:pt x="709" y="243"/>
                </a:lnTo>
                <a:lnTo>
                  <a:pt x="712" y="245"/>
                </a:lnTo>
                <a:lnTo>
                  <a:pt x="714" y="248"/>
                </a:lnTo>
                <a:lnTo>
                  <a:pt x="715" y="250"/>
                </a:lnTo>
                <a:lnTo>
                  <a:pt x="716" y="253"/>
                </a:lnTo>
                <a:lnTo>
                  <a:pt x="716" y="256"/>
                </a:lnTo>
                <a:lnTo>
                  <a:pt x="716" y="259"/>
                </a:lnTo>
                <a:lnTo>
                  <a:pt x="715" y="261"/>
                </a:lnTo>
                <a:lnTo>
                  <a:pt x="714" y="265"/>
                </a:lnTo>
                <a:lnTo>
                  <a:pt x="712" y="267"/>
                </a:lnTo>
                <a:lnTo>
                  <a:pt x="709" y="268"/>
                </a:lnTo>
                <a:lnTo>
                  <a:pt x="706" y="270"/>
                </a:lnTo>
                <a:lnTo>
                  <a:pt x="704" y="271"/>
                </a:lnTo>
                <a:lnTo>
                  <a:pt x="701" y="271"/>
                </a:lnTo>
                <a:close/>
                <a:moveTo>
                  <a:pt x="701" y="391"/>
                </a:moveTo>
                <a:lnTo>
                  <a:pt x="435" y="391"/>
                </a:lnTo>
                <a:lnTo>
                  <a:pt x="433" y="391"/>
                </a:lnTo>
                <a:lnTo>
                  <a:pt x="430" y="390"/>
                </a:lnTo>
                <a:lnTo>
                  <a:pt x="427" y="389"/>
                </a:lnTo>
                <a:lnTo>
                  <a:pt x="424" y="387"/>
                </a:lnTo>
                <a:lnTo>
                  <a:pt x="423" y="385"/>
                </a:lnTo>
                <a:lnTo>
                  <a:pt x="421" y="382"/>
                </a:lnTo>
                <a:lnTo>
                  <a:pt x="421" y="379"/>
                </a:lnTo>
                <a:lnTo>
                  <a:pt x="420" y="376"/>
                </a:lnTo>
                <a:lnTo>
                  <a:pt x="421" y="373"/>
                </a:lnTo>
                <a:lnTo>
                  <a:pt x="421" y="371"/>
                </a:lnTo>
                <a:lnTo>
                  <a:pt x="423" y="368"/>
                </a:lnTo>
                <a:lnTo>
                  <a:pt x="424" y="365"/>
                </a:lnTo>
                <a:lnTo>
                  <a:pt x="427" y="363"/>
                </a:lnTo>
                <a:lnTo>
                  <a:pt x="430" y="362"/>
                </a:lnTo>
                <a:lnTo>
                  <a:pt x="433" y="361"/>
                </a:lnTo>
                <a:lnTo>
                  <a:pt x="435" y="361"/>
                </a:lnTo>
                <a:lnTo>
                  <a:pt x="701" y="361"/>
                </a:lnTo>
                <a:lnTo>
                  <a:pt x="704" y="361"/>
                </a:lnTo>
                <a:lnTo>
                  <a:pt x="706" y="362"/>
                </a:lnTo>
                <a:lnTo>
                  <a:pt x="709" y="363"/>
                </a:lnTo>
                <a:lnTo>
                  <a:pt x="712" y="365"/>
                </a:lnTo>
                <a:lnTo>
                  <a:pt x="714" y="368"/>
                </a:lnTo>
                <a:lnTo>
                  <a:pt x="715" y="371"/>
                </a:lnTo>
                <a:lnTo>
                  <a:pt x="716" y="373"/>
                </a:lnTo>
                <a:lnTo>
                  <a:pt x="716" y="376"/>
                </a:lnTo>
                <a:lnTo>
                  <a:pt x="716" y="379"/>
                </a:lnTo>
                <a:lnTo>
                  <a:pt x="715" y="382"/>
                </a:lnTo>
                <a:lnTo>
                  <a:pt x="714" y="385"/>
                </a:lnTo>
                <a:lnTo>
                  <a:pt x="712" y="387"/>
                </a:lnTo>
                <a:lnTo>
                  <a:pt x="709" y="389"/>
                </a:lnTo>
                <a:lnTo>
                  <a:pt x="706" y="390"/>
                </a:lnTo>
                <a:lnTo>
                  <a:pt x="704" y="391"/>
                </a:lnTo>
                <a:lnTo>
                  <a:pt x="701" y="391"/>
                </a:lnTo>
                <a:close/>
                <a:moveTo>
                  <a:pt x="420" y="436"/>
                </a:moveTo>
                <a:lnTo>
                  <a:pt x="421" y="433"/>
                </a:lnTo>
                <a:lnTo>
                  <a:pt x="421" y="431"/>
                </a:lnTo>
                <a:lnTo>
                  <a:pt x="423" y="428"/>
                </a:lnTo>
                <a:lnTo>
                  <a:pt x="424" y="425"/>
                </a:lnTo>
                <a:lnTo>
                  <a:pt x="427" y="423"/>
                </a:lnTo>
                <a:lnTo>
                  <a:pt x="430" y="422"/>
                </a:lnTo>
                <a:lnTo>
                  <a:pt x="433" y="421"/>
                </a:lnTo>
                <a:lnTo>
                  <a:pt x="435" y="421"/>
                </a:lnTo>
                <a:lnTo>
                  <a:pt x="663" y="421"/>
                </a:lnTo>
                <a:lnTo>
                  <a:pt x="665" y="421"/>
                </a:lnTo>
                <a:lnTo>
                  <a:pt x="669" y="422"/>
                </a:lnTo>
                <a:lnTo>
                  <a:pt x="671" y="423"/>
                </a:lnTo>
                <a:lnTo>
                  <a:pt x="673" y="425"/>
                </a:lnTo>
                <a:lnTo>
                  <a:pt x="675" y="428"/>
                </a:lnTo>
                <a:lnTo>
                  <a:pt x="676" y="431"/>
                </a:lnTo>
                <a:lnTo>
                  <a:pt x="677" y="433"/>
                </a:lnTo>
                <a:lnTo>
                  <a:pt x="678" y="436"/>
                </a:lnTo>
                <a:lnTo>
                  <a:pt x="677" y="439"/>
                </a:lnTo>
                <a:lnTo>
                  <a:pt x="676" y="442"/>
                </a:lnTo>
                <a:lnTo>
                  <a:pt x="675" y="445"/>
                </a:lnTo>
                <a:lnTo>
                  <a:pt x="673" y="447"/>
                </a:lnTo>
                <a:lnTo>
                  <a:pt x="671" y="449"/>
                </a:lnTo>
                <a:lnTo>
                  <a:pt x="669" y="450"/>
                </a:lnTo>
                <a:lnTo>
                  <a:pt x="665" y="451"/>
                </a:lnTo>
                <a:lnTo>
                  <a:pt x="663" y="451"/>
                </a:lnTo>
                <a:lnTo>
                  <a:pt x="435" y="451"/>
                </a:lnTo>
                <a:lnTo>
                  <a:pt x="433" y="451"/>
                </a:lnTo>
                <a:lnTo>
                  <a:pt x="430" y="450"/>
                </a:lnTo>
                <a:lnTo>
                  <a:pt x="427" y="449"/>
                </a:lnTo>
                <a:lnTo>
                  <a:pt x="424" y="447"/>
                </a:lnTo>
                <a:lnTo>
                  <a:pt x="423" y="445"/>
                </a:lnTo>
                <a:lnTo>
                  <a:pt x="421" y="443"/>
                </a:lnTo>
                <a:lnTo>
                  <a:pt x="421" y="439"/>
                </a:lnTo>
                <a:lnTo>
                  <a:pt x="420" y="436"/>
                </a:lnTo>
                <a:close/>
                <a:moveTo>
                  <a:pt x="682" y="511"/>
                </a:moveTo>
                <a:lnTo>
                  <a:pt x="417" y="511"/>
                </a:lnTo>
                <a:lnTo>
                  <a:pt x="414" y="511"/>
                </a:lnTo>
                <a:lnTo>
                  <a:pt x="410" y="510"/>
                </a:lnTo>
                <a:lnTo>
                  <a:pt x="408" y="509"/>
                </a:lnTo>
                <a:lnTo>
                  <a:pt x="406" y="507"/>
                </a:lnTo>
                <a:lnTo>
                  <a:pt x="404" y="505"/>
                </a:lnTo>
                <a:lnTo>
                  <a:pt x="403" y="503"/>
                </a:lnTo>
                <a:lnTo>
                  <a:pt x="402" y="499"/>
                </a:lnTo>
                <a:lnTo>
                  <a:pt x="402" y="496"/>
                </a:lnTo>
                <a:lnTo>
                  <a:pt x="402" y="493"/>
                </a:lnTo>
                <a:lnTo>
                  <a:pt x="403" y="491"/>
                </a:lnTo>
                <a:lnTo>
                  <a:pt x="404" y="488"/>
                </a:lnTo>
                <a:lnTo>
                  <a:pt x="406" y="486"/>
                </a:lnTo>
                <a:lnTo>
                  <a:pt x="408" y="484"/>
                </a:lnTo>
                <a:lnTo>
                  <a:pt x="410" y="482"/>
                </a:lnTo>
                <a:lnTo>
                  <a:pt x="414" y="481"/>
                </a:lnTo>
                <a:lnTo>
                  <a:pt x="417" y="481"/>
                </a:lnTo>
                <a:lnTo>
                  <a:pt x="682" y="481"/>
                </a:lnTo>
                <a:lnTo>
                  <a:pt x="685" y="481"/>
                </a:lnTo>
                <a:lnTo>
                  <a:pt x="688" y="482"/>
                </a:lnTo>
                <a:lnTo>
                  <a:pt x="690" y="483"/>
                </a:lnTo>
                <a:lnTo>
                  <a:pt x="692" y="486"/>
                </a:lnTo>
                <a:lnTo>
                  <a:pt x="694" y="488"/>
                </a:lnTo>
                <a:lnTo>
                  <a:pt x="695" y="491"/>
                </a:lnTo>
                <a:lnTo>
                  <a:pt x="697" y="493"/>
                </a:lnTo>
                <a:lnTo>
                  <a:pt x="697" y="496"/>
                </a:lnTo>
                <a:lnTo>
                  <a:pt x="697" y="499"/>
                </a:lnTo>
                <a:lnTo>
                  <a:pt x="695" y="503"/>
                </a:lnTo>
                <a:lnTo>
                  <a:pt x="694" y="505"/>
                </a:lnTo>
                <a:lnTo>
                  <a:pt x="692" y="507"/>
                </a:lnTo>
                <a:lnTo>
                  <a:pt x="690" y="509"/>
                </a:lnTo>
                <a:lnTo>
                  <a:pt x="688" y="510"/>
                </a:lnTo>
                <a:lnTo>
                  <a:pt x="685" y="511"/>
                </a:lnTo>
                <a:lnTo>
                  <a:pt x="682" y="511"/>
                </a:lnTo>
                <a:close/>
                <a:moveTo>
                  <a:pt x="552" y="781"/>
                </a:moveTo>
                <a:lnTo>
                  <a:pt x="553" y="766"/>
                </a:lnTo>
                <a:lnTo>
                  <a:pt x="554" y="751"/>
                </a:lnTo>
                <a:lnTo>
                  <a:pt x="555" y="736"/>
                </a:lnTo>
                <a:lnTo>
                  <a:pt x="555" y="722"/>
                </a:lnTo>
                <a:lnTo>
                  <a:pt x="556" y="700"/>
                </a:lnTo>
                <a:lnTo>
                  <a:pt x="557" y="682"/>
                </a:lnTo>
                <a:lnTo>
                  <a:pt x="558" y="667"/>
                </a:lnTo>
                <a:lnTo>
                  <a:pt x="561" y="654"/>
                </a:lnTo>
                <a:lnTo>
                  <a:pt x="563" y="648"/>
                </a:lnTo>
                <a:lnTo>
                  <a:pt x="565" y="644"/>
                </a:lnTo>
                <a:lnTo>
                  <a:pt x="568" y="640"/>
                </a:lnTo>
                <a:lnTo>
                  <a:pt x="570" y="637"/>
                </a:lnTo>
                <a:lnTo>
                  <a:pt x="573" y="635"/>
                </a:lnTo>
                <a:lnTo>
                  <a:pt x="578" y="633"/>
                </a:lnTo>
                <a:lnTo>
                  <a:pt x="581" y="632"/>
                </a:lnTo>
                <a:lnTo>
                  <a:pt x="586" y="631"/>
                </a:lnTo>
                <a:lnTo>
                  <a:pt x="594" y="632"/>
                </a:lnTo>
                <a:lnTo>
                  <a:pt x="601" y="635"/>
                </a:lnTo>
                <a:lnTo>
                  <a:pt x="603" y="637"/>
                </a:lnTo>
                <a:lnTo>
                  <a:pt x="606" y="639"/>
                </a:lnTo>
                <a:lnTo>
                  <a:pt x="608" y="642"/>
                </a:lnTo>
                <a:lnTo>
                  <a:pt x="610" y="645"/>
                </a:lnTo>
                <a:lnTo>
                  <a:pt x="613" y="654"/>
                </a:lnTo>
                <a:lnTo>
                  <a:pt x="614" y="665"/>
                </a:lnTo>
                <a:lnTo>
                  <a:pt x="615" y="678"/>
                </a:lnTo>
                <a:lnTo>
                  <a:pt x="616" y="696"/>
                </a:lnTo>
                <a:lnTo>
                  <a:pt x="617" y="717"/>
                </a:lnTo>
                <a:lnTo>
                  <a:pt x="619" y="740"/>
                </a:lnTo>
                <a:lnTo>
                  <a:pt x="621" y="751"/>
                </a:lnTo>
                <a:lnTo>
                  <a:pt x="626" y="762"/>
                </a:lnTo>
                <a:lnTo>
                  <a:pt x="630" y="773"/>
                </a:lnTo>
                <a:lnTo>
                  <a:pt x="635" y="782"/>
                </a:lnTo>
                <a:lnTo>
                  <a:pt x="552" y="781"/>
                </a:lnTo>
                <a:close/>
                <a:moveTo>
                  <a:pt x="435" y="301"/>
                </a:moveTo>
                <a:lnTo>
                  <a:pt x="682" y="301"/>
                </a:lnTo>
                <a:lnTo>
                  <a:pt x="685" y="301"/>
                </a:lnTo>
                <a:lnTo>
                  <a:pt x="688" y="302"/>
                </a:lnTo>
                <a:lnTo>
                  <a:pt x="690" y="303"/>
                </a:lnTo>
                <a:lnTo>
                  <a:pt x="692" y="305"/>
                </a:lnTo>
                <a:lnTo>
                  <a:pt x="694" y="308"/>
                </a:lnTo>
                <a:lnTo>
                  <a:pt x="695" y="310"/>
                </a:lnTo>
                <a:lnTo>
                  <a:pt x="697" y="313"/>
                </a:lnTo>
                <a:lnTo>
                  <a:pt x="697" y="316"/>
                </a:lnTo>
                <a:lnTo>
                  <a:pt x="697" y="319"/>
                </a:lnTo>
                <a:lnTo>
                  <a:pt x="695" y="321"/>
                </a:lnTo>
                <a:lnTo>
                  <a:pt x="694" y="325"/>
                </a:lnTo>
                <a:lnTo>
                  <a:pt x="692" y="327"/>
                </a:lnTo>
                <a:lnTo>
                  <a:pt x="690" y="329"/>
                </a:lnTo>
                <a:lnTo>
                  <a:pt x="688" y="330"/>
                </a:lnTo>
                <a:lnTo>
                  <a:pt x="685" y="331"/>
                </a:lnTo>
                <a:lnTo>
                  <a:pt x="682" y="331"/>
                </a:lnTo>
                <a:lnTo>
                  <a:pt x="435" y="331"/>
                </a:lnTo>
                <a:lnTo>
                  <a:pt x="433" y="331"/>
                </a:lnTo>
                <a:lnTo>
                  <a:pt x="430" y="330"/>
                </a:lnTo>
                <a:lnTo>
                  <a:pt x="427" y="329"/>
                </a:lnTo>
                <a:lnTo>
                  <a:pt x="424" y="327"/>
                </a:lnTo>
                <a:lnTo>
                  <a:pt x="423" y="325"/>
                </a:lnTo>
                <a:lnTo>
                  <a:pt x="421" y="321"/>
                </a:lnTo>
                <a:lnTo>
                  <a:pt x="421" y="319"/>
                </a:lnTo>
                <a:lnTo>
                  <a:pt x="420" y="316"/>
                </a:lnTo>
                <a:lnTo>
                  <a:pt x="421" y="313"/>
                </a:lnTo>
                <a:lnTo>
                  <a:pt x="421" y="310"/>
                </a:lnTo>
                <a:lnTo>
                  <a:pt x="423" y="308"/>
                </a:lnTo>
                <a:lnTo>
                  <a:pt x="424" y="305"/>
                </a:lnTo>
                <a:lnTo>
                  <a:pt x="427" y="303"/>
                </a:lnTo>
                <a:lnTo>
                  <a:pt x="430" y="302"/>
                </a:lnTo>
                <a:lnTo>
                  <a:pt x="433" y="301"/>
                </a:lnTo>
                <a:lnTo>
                  <a:pt x="435" y="301"/>
                </a:lnTo>
                <a:close/>
                <a:moveTo>
                  <a:pt x="454" y="151"/>
                </a:moveTo>
                <a:lnTo>
                  <a:pt x="530" y="151"/>
                </a:lnTo>
                <a:lnTo>
                  <a:pt x="534" y="151"/>
                </a:lnTo>
                <a:lnTo>
                  <a:pt x="536" y="152"/>
                </a:lnTo>
                <a:lnTo>
                  <a:pt x="539" y="153"/>
                </a:lnTo>
                <a:lnTo>
                  <a:pt x="541" y="155"/>
                </a:lnTo>
                <a:lnTo>
                  <a:pt x="542" y="157"/>
                </a:lnTo>
                <a:lnTo>
                  <a:pt x="544" y="160"/>
                </a:lnTo>
                <a:lnTo>
                  <a:pt x="545" y="163"/>
                </a:lnTo>
                <a:lnTo>
                  <a:pt x="545" y="166"/>
                </a:lnTo>
                <a:lnTo>
                  <a:pt x="545" y="169"/>
                </a:lnTo>
                <a:lnTo>
                  <a:pt x="544" y="171"/>
                </a:lnTo>
                <a:lnTo>
                  <a:pt x="542" y="175"/>
                </a:lnTo>
                <a:lnTo>
                  <a:pt x="541" y="177"/>
                </a:lnTo>
                <a:lnTo>
                  <a:pt x="539" y="178"/>
                </a:lnTo>
                <a:lnTo>
                  <a:pt x="536" y="180"/>
                </a:lnTo>
                <a:lnTo>
                  <a:pt x="534" y="180"/>
                </a:lnTo>
                <a:lnTo>
                  <a:pt x="530" y="181"/>
                </a:lnTo>
                <a:lnTo>
                  <a:pt x="454" y="181"/>
                </a:lnTo>
                <a:lnTo>
                  <a:pt x="451" y="180"/>
                </a:lnTo>
                <a:lnTo>
                  <a:pt x="449" y="180"/>
                </a:lnTo>
                <a:lnTo>
                  <a:pt x="446" y="178"/>
                </a:lnTo>
                <a:lnTo>
                  <a:pt x="444" y="177"/>
                </a:lnTo>
                <a:lnTo>
                  <a:pt x="441" y="175"/>
                </a:lnTo>
                <a:lnTo>
                  <a:pt x="440" y="171"/>
                </a:lnTo>
                <a:lnTo>
                  <a:pt x="439" y="169"/>
                </a:lnTo>
                <a:lnTo>
                  <a:pt x="439" y="166"/>
                </a:lnTo>
                <a:lnTo>
                  <a:pt x="439" y="163"/>
                </a:lnTo>
                <a:lnTo>
                  <a:pt x="440" y="160"/>
                </a:lnTo>
                <a:lnTo>
                  <a:pt x="441" y="157"/>
                </a:lnTo>
                <a:lnTo>
                  <a:pt x="444" y="155"/>
                </a:lnTo>
                <a:lnTo>
                  <a:pt x="446" y="153"/>
                </a:lnTo>
                <a:lnTo>
                  <a:pt x="449" y="152"/>
                </a:lnTo>
                <a:lnTo>
                  <a:pt x="451" y="151"/>
                </a:lnTo>
                <a:lnTo>
                  <a:pt x="454" y="151"/>
                </a:lnTo>
                <a:close/>
                <a:moveTo>
                  <a:pt x="879" y="12"/>
                </a:moveTo>
                <a:lnTo>
                  <a:pt x="874" y="7"/>
                </a:lnTo>
                <a:lnTo>
                  <a:pt x="869" y="4"/>
                </a:lnTo>
                <a:lnTo>
                  <a:pt x="864" y="2"/>
                </a:lnTo>
                <a:lnTo>
                  <a:pt x="858" y="1"/>
                </a:lnTo>
                <a:lnTo>
                  <a:pt x="858" y="0"/>
                </a:lnTo>
                <a:lnTo>
                  <a:pt x="375" y="0"/>
                </a:lnTo>
                <a:lnTo>
                  <a:pt x="366" y="1"/>
                </a:lnTo>
                <a:lnTo>
                  <a:pt x="359" y="4"/>
                </a:lnTo>
                <a:lnTo>
                  <a:pt x="351" y="7"/>
                </a:lnTo>
                <a:lnTo>
                  <a:pt x="345" y="14"/>
                </a:lnTo>
                <a:lnTo>
                  <a:pt x="341" y="18"/>
                </a:lnTo>
                <a:lnTo>
                  <a:pt x="337" y="22"/>
                </a:lnTo>
                <a:lnTo>
                  <a:pt x="335" y="28"/>
                </a:lnTo>
                <a:lnTo>
                  <a:pt x="333" y="33"/>
                </a:lnTo>
                <a:lnTo>
                  <a:pt x="330" y="44"/>
                </a:lnTo>
                <a:lnTo>
                  <a:pt x="328" y="55"/>
                </a:lnTo>
                <a:lnTo>
                  <a:pt x="326" y="72"/>
                </a:lnTo>
                <a:lnTo>
                  <a:pt x="326" y="81"/>
                </a:lnTo>
                <a:lnTo>
                  <a:pt x="326" y="96"/>
                </a:lnTo>
                <a:lnTo>
                  <a:pt x="326" y="135"/>
                </a:lnTo>
                <a:lnTo>
                  <a:pt x="324" y="193"/>
                </a:lnTo>
                <a:lnTo>
                  <a:pt x="321" y="265"/>
                </a:lnTo>
                <a:lnTo>
                  <a:pt x="317" y="347"/>
                </a:lnTo>
                <a:lnTo>
                  <a:pt x="311" y="434"/>
                </a:lnTo>
                <a:lnTo>
                  <a:pt x="305" y="477"/>
                </a:lnTo>
                <a:lnTo>
                  <a:pt x="301" y="520"/>
                </a:lnTo>
                <a:lnTo>
                  <a:pt x="295" y="562"/>
                </a:lnTo>
                <a:lnTo>
                  <a:pt x="288" y="601"/>
                </a:lnTo>
                <a:lnTo>
                  <a:pt x="105" y="601"/>
                </a:lnTo>
                <a:lnTo>
                  <a:pt x="94" y="602"/>
                </a:lnTo>
                <a:lnTo>
                  <a:pt x="84" y="606"/>
                </a:lnTo>
                <a:lnTo>
                  <a:pt x="76" y="610"/>
                </a:lnTo>
                <a:lnTo>
                  <a:pt x="68" y="616"/>
                </a:lnTo>
                <a:lnTo>
                  <a:pt x="64" y="621"/>
                </a:lnTo>
                <a:lnTo>
                  <a:pt x="61" y="625"/>
                </a:lnTo>
                <a:lnTo>
                  <a:pt x="59" y="630"/>
                </a:lnTo>
                <a:lnTo>
                  <a:pt x="57" y="636"/>
                </a:lnTo>
                <a:lnTo>
                  <a:pt x="53" y="647"/>
                </a:lnTo>
                <a:lnTo>
                  <a:pt x="51" y="661"/>
                </a:lnTo>
                <a:lnTo>
                  <a:pt x="50" y="675"/>
                </a:lnTo>
                <a:lnTo>
                  <a:pt x="50" y="690"/>
                </a:lnTo>
                <a:lnTo>
                  <a:pt x="50" y="706"/>
                </a:lnTo>
                <a:lnTo>
                  <a:pt x="51" y="722"/>
                </a:lnTo>
                <a:lnTo>
                  <a:pt x="52" y="753"/>
                </a:lnTo>
                <a:lnTo>
                  <a:pt x="51" y="784"/>
                </a:lnTo>
                <a:lnTo>
                  <a:pt x="49" y="797"/>
                </a:lnTo>
                <a:lnTo>
                  <a:pt x="46" y="810"/>
                </a:lnTo>
                <a:lnTo>
                  <a:pt x="44" y="816"/>
                </a:lnTo>
                <a:lnTo>
                  <a:pt x="42" y="821"/>
                </a:lnTo>
                <a:lnTo>
                  <a:pt x="38" y="825"/>
                </a:lnTo>
                <a:lnTo>
                  <a:pt x="35" y="830"/>
                </a:lnTo>
                <a:lnTo>
                  <a:pt x="29" y="835"/>
                </a:lnTo>
                <a:lnTo>
                  <a:pt x="20" y="839"/>
                </a:lnTo>
                <a:lnTo>
                  <a:pt x="11" y="841"/>
                </a:lnTo>
                <a:lnTo>
                  <a:pt x="0" y="842"/>
                </a:lnTo>
                <a:lnTo>
                  <a:pt x="0" y="872"/>
                </a:lnTo>
                <a:lnTo>
                  <a:pt x="465" y="872"/>
                </a:lnTo>
                <a:lnTo>
                  <a:pt x="474" y="871"/>
                </a:lnTo>
                <a:lnTo>
                  <a:pt x="482" y="870"/>
                </a:lnTo>
                <a:lnTo>
                  <a:pt x="490" y="869"/>
                </a:lnTo>
                <a:lnTo>
                  <a:pt x="496" y="867"/>
                </a:lnTo>
                <a:lnTo>
                  <a:pt x="503" y="865"/>
                </a:lnTo>
                <a:lnTo>
                  <a:pt x="509" y="862"/>
                </a:lnTo>
                <a:lnTo>
                  <a:pt x="514" y="859"/>
                </a:lnTo>
                <a:lnTo>
                  <a:pt x="520" y="854"/>
                </a:lnTo>
                <a:lnTo>
                  <a:pt x="528" y="846"/>
                </a:lnTo>
                <a:lnTo>
                  <a:pt x="535" y="836"/>
                </a:lnTo>
                <a:lnTo>
                  <a:pt x="541" y="824"/>
                </a:lnTo>
                <a:lnTo>
                  <a:pt x="545" y="812"/>
                </a:lnTo>
                <a:lnTo>
                  <a:pt x="706" y="812"/>
                </a:lnTo>
                <a:lnTo>
                  <a:pt x="712" y="811"/>
                </a:lnTo>
                <a:lnTo>
                  <a:pt x="717" y="810"/>
                </a:lnTo>
                <a:lnTo>
                  <a:pt x="722" y="809"/>
                </a:lnTo>
                <a:lnTo>
                  <a:pt x="728" y="807"/>
                </a:lnTo>
                <a:lnTo>
                  <a:pt x="737" y="802"/>
                </a:lnTo>
                <a:lnTo>
                  <a:pt x="746" y="793"/>
                </a:lnTo>
                <a:lnTo>
                  <a:pt x="753" y="786"/>
                </a:lnTo>
                <a:lnTo>
                  <a:pt x="760" y="776"/>
                </a:lnTo>
                <a:lnTo>
                  <a:pt x="766" y="764"/>
                </a:lnTo>
                <a:lnTo>
                  <a:pt x="773" y="751"/>
                </a:lnTo>
                <a:lnTo>
                  <a:pt x="778" y="737"/>
                </a:lnTo>
                <a:lnTo>
                  <a:pt x="783" y="722"/>
                </a:lnTo>
                <a:lnTo>
                  <a:pt x="788" y="706"/>
                </a:lnTo>
                <a:lnTo>
                  <a:pt x="792" y="689"/>
                </a:lnTo>
                <a:lnTo>
                  <a:pt x="800" y="652"/>
                </a:lnTo>
                <a:lnTo>
                  <a:pt x="807" y="611"/>
                </a:lnTo>
                <a:lnTo>
                  <a:pt x="813" y="568"/>
                </a:lnTo>
                <a:lnTo>
                  <a:pt x="818" y="522"/>
                </a:lnTo>
                <a:lnTo>
                  <a:pt x="821" y="475"/>
                </a:lnTo>
                <a:lnTo>
                  <a:pt x="824" y="427"/>
                </a:lnTo>
                <a:lnTo>
                  <a:pt x="826" y="378"/>
                </a:lnTo>
                <a:lnTo>
                  <a:pt x="827" y="330"/>
                </a:lnTo>
                <a:lnTo>
                  <a:pt x="828" y="236"/>
                </a:lnTo>
                <a:lnTo>
                  <a:pt x="828" y="150"/>
                </a:lnTo>
                <a:lnTo>
                  <a:pt x="900" y="151"/>
                </a:lnTo>
                <a:lnTo>
                  <a:pt x="900" y="136"/>
                </a:lnTo>
                <a:lnTo>
                  <a:pt x="901" y="115"/>
                </a:lnTo>
                <a:lnTo>
                  <a:pt x="900" y="78"/>
                </a:lnTo>
                <a:lnTo>
                  <a:pt x="898" y="59"/>
                </a:lnTo>
                <a:lnTo>
                  <a:pt x="894" y="41"/>
                </a:lnTo>
                <a:lnTo>
                  <a:pt x="891" y="32"/>
                </a:lnTo>
                <a:lnTo>
                  <a:pt x="887" y="23"/>
                </a:lnTo>
                <a:lnTo>
                  <a:pt x="883" y="17"/>
                </a:lnTo>
                <a:lnTo>
                  <a:pt x="879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4147">
            <a:extLst>
              <a:ext uri="{FF2B5EF4-FFF2-40B4-BE49-F238E27FC236}">
                <a16:creationId xmlns:a16="http://schemas.microsoft.com/office/drawing/2014/main" id="{FB5F924B-BD01-40E6-8FE1-4F08F6FEF85C}"/>
              </a:ext>
            </a:extLst>
          </p:cNvPr>
          <p:cNvSpPr>
            <a:spLocks noEditPoints="1"/>
          </p:cNvSpPr>
          <p:nvPr/>
        </p:nvSpPr>
        <p:spPr bwMode="auto">
          <a:xfrm>
            <a:off x="3255318" y="5626100"/>
            <a:ext cx="287338" cy="285750"/>
          </a:xfrm>
          <a:custGeom>
            <a:avLst/>
            <a:gdLst>
              <a:gd name="T0" fmla="*/ 30 w 902"/>
              <a:gd name="T1" fmla="*/ 420 h 901"/>
              <a:gd name="T2" fmla="*/ 692 w 902"/>
              <a:gd name="T3" fmla="*/ 773 h 901"/>
              <a:gd name="T4" fmla="*/ 685 w 902"/>
              <a:gd name="T5" fmla="*/ 785 h 901"/>
              <a:gd name="T6" fmla="*/ 671 w 902"/>
              <a:gd name="T7" fmla="*/ 787 h 901"/>
              <a:gd name="T8" fmla="*/ 662 w 902"/>
              <a:gd name="T9" fmla="*/ 776 h 901"/>
              <a:gd name="T10" fmla="*/ 664 w 902"/>
              <a:gd name="T11" fmla="*/ 537 h 901"/>
              <a:gd name="T12" fmla="*/ 677 w 902"/>
              <a:gd name="T13" fmla="*/ 530 h 901"/>
              <a:gd name="T14" fmla="*/ 689 w 902"/>
              <a:gd name="T15" fmla="*/ 537 h 901"/>
              <a:gd name="T16" fmla="*/ 571 w 902"/>
              <a:gd name="T17" fmla="*/ 773 h 901"/>
              <a:gd name="T18" fmla="*/ 565 w 902"/>
              <a:gd name="T19" fmla="*/ 785 h 901"/>
              <a:gd name="T20" fmla="*/ 550 w 902"/>
              <a:gd name="T21" fmla="*/ 787 h 901"/>
              <a:gd name="T22" fmla="*/ 541 w 902"/>
              <a:gd name="T23" fmla="*/ 776 h 901"/>
              <a:gd name="T24" fmla="*/ 544 w 902"/>
              <a:gd name="T25" fmla="*/ 537 h 901"/>
              <a:gd name="T26" fmla="*/ 556 w 902"/>
              <a:gd name="T27" fmla="*/ 530 h 901"/>
              <a:gd name="T28" fmla="*/ 569 w 902"/>
              <a:gd name="T29" fmla="*/ 537 h 901"/>
              <a:gd name="T30" fmla="*/ 361 w 902"/>
              <a:gd name="T31" fmla="*/ 773 h 901"/>
              <a:gd name="T32" fmla="*/ 354 w 902"/>
              <a:gd name="T33" fmla="*/ 785 h 901"/>
              <a:gd name="T34" fmla="*/ 340 w 902"/>
              <a:gd name="T35" fmla="*/ 787 h 901"/>
              <a:gd name="T36" fmla="*/ 331 w 902"/>
              <a:gd name="T37" fmla="*/ 776 h 901"/>
              <a:gd name="T38" fmla="*/ 334 w 902"/>
              <a:gd name="T39" fmla="*/ 537 h 901"/>
              <a:gd name="T40" fmla="*/ 346 w 902"/>
              <a:gd name="T41" fmla="*/ 530 h 901"/>
              <a:gd name="T42" fmla="*/ 358 w 902"/>
              <a:gd name="T43" fmla="*/ 537 h 901"/>
              <a:gd name="T44" fmla="*/ 241 w 902"/>
              <a:gd name="T45" fmla="*/ 773 h 901"/>
              <a:gd name="T46" fmla="*/ 234 w 902"/>
              <a:gd name="T47" fmla="*/ 785 h 901"/>
              <a:gd name="T48" fmla="*/ 220 w 902"/>
              <a:gd name="T49" fmla="*/ 787 h 901"/>
              <a:gd name="T50" fmla="*/ 211 w 902"/>
              <a:gd name="T51" fmla="*/ 776 h 901"/>
              <a:gd name="T52" fmla="*/ 213 w 902"/>
              <a:gd name="T53" fmla="*/ 537 h 901"/>
              <a:gd name="T54" fmla="*/ 226 w 902"/>
              <a:gd name="T55" fmla="*/ 530 h 901"/>
              <a:gd name="T56" fmla="*/ 238 w 902"/>
              <a:gd name="T57" fmla="*/ 537 h 901"/>
              <a:gd name="T58" fmla="*/ 103 w 902"/>
              <a:gd name="T59" fmla="*/ 241 h 901"/>
              <a:gd name="T60" fmla="*/ 141 w 902"/>
              <a:gd name="T61" fmla="*/ 155 h 901"/>
              <a:gd name="T62" fmla="*/ 204 w 902"/>
              <a:gd name="T63" fmla="*/ 93 h 901"/>
              <a:gd name="T64" fmla="*/ 286 w 902"/>
              <a:gd name="T65" fmla="*/ 62 h 901"/>
              <a:gd name="T66" fmla="*/ 322 w 902"/>
              <a:gd name="T67" fmla="*/ 81 h 901"/>
              <a:gd name="T68" fmla="*/ 541 w 902"/>
              <a:gd name="T69" fmla="*/ 90 h 901"/>
              <a:gd name="T70" fmla="*/ 587 w 902"/>
              <a:gd name="T71" fmla="*/ 77 h 901"/>
              <a:gd name="T72" fmla="*/ 634 w 902"/>
              <a:gd name="T73" fmla="*/ 65 h 901"/>
              <a:gd name="T74" fmla="*/ 713 w 902"/>
              <a:gd name="T75" fmla="*/ 104 h 901"/>
              <a:gd name="T76" fmla="*/ 772 w 902"/>
              <a:gd name="T77" fmla="*/ 171 h 901"/>
              <a:gd name="T78" fmla="*/ 831 w 902"/>
              <a:gd name="T79" fmla="*/ 390 h 901"/>
              <a:gd name="T80" fmla="*/ 829 w 902"/>
              <a:gd name="T81" fmla="*/ 234 h 901"/>
              <a:gd name="T82" fmla="*/ 786 w 902"/>
              <a:gd name="T83" fmla="*/ 137 h 901"/>
              <a:gd name="T84" fmla="*/ 713 w 902"/>
              <a:gd name="T85" fmla="*/ 67 h 901"/>
              <a:gd name="T86" fmla="*/ 619 w 902"/>
              <a:gd name="T87" fmla="*/ 32 h 901"/>
              <a:gd name="T88" fmla="*/ 576 w 902"/>
              <a:gd name="T89" fmla="*/ 7 h 901"/>
              <a:gd name="T90" fmla="*/ 361 w 902"/>
              <a:gd name="T91" fmla="*/ 0 h 901"/>
              <a:gd name="T92" fmla="*/ 320 w 902"/>
              <a:gd name="T93" fmla="*/ 11 h 901"/>
              <a:gd name="T94" fmla="*/ 264 w 902"/>
              <a:gd name="T95" fmla="*/ 36 h 901"/>
              <a:gd name="T96" fmla="*/ 173 w 902"/>
              <a:gd name="T97" fmla="*/ 79 h 901"/>
              <a:gd name="T98" fmla="*/ 105 w 902"/>
              <a:gd name="T99" fmla="*/ 155 h 901"/>
              <a:gd name="T100" fmla="*/ 41 w 902"/>
              <a:gd name="T101" fmla="*/ 390 h 901"/>
              <a:gd name="T102" fmla="*/ 4 w 902"/>
              <a:gd name="T103" fmla="*/ 395 h 901"/>
              <a:gd name="T104" fmla="*/ 0 w 902"/>
              <a:gd name="T105" fmla="*/ 465 h 901"/>
              <a:gd name="T106" fmla="*/ 7 w 902"/>
              <a:gd name="T107" fmla="*/ 478 h 901"/>
              <a:gd name="T108" fmla="*/ 114 w 902"/>
              <a:gd name="T109" fmla="*/ 889 h 901"/>
              <a:gd name="T110" fmla="*/ 773 w 902"/>
              <a:gd name="T111" fmla="*/ 901 h 901"/>
              <a:gd name="T112" fmla="*/ 862 w 902"/>
              <a:gd name="T113" fmla="*/ 480 h 901"/>
              <a:gd name="T114" fmla="*/ 897 w 902"/>
              <a:gd name="T115" fmla="*/ 476 h 901"/>
              <a:gd name="T116" fmla="*/ 902 w 902"/>
              <a:gd name="T117" fmla="*/ 405 h 901"/>
              <a:gd name="T118" fmla="*/ 895 w 902"/>
              <a:gd name="T119" fmla="*/ 393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02" h="901">
                <a:moveTo>
                  <a:pt x="872" y="450"/>
                </a:moveTo>
                <a:lnTo>
                  <a:pt x="849" y="450"/>
                </a:lnTo>
                <a:lnTo>
                  <a:pt x="54" y="450"/>
                </a:lnTo>
                <a:lnTo>
                  <a:pt x="30" y="450"/>
                </a:lnTo>
                <a:lnTo>
                  <a:pt x="30" y="420"/>
                </a:lnTo>
                <a:lnTo>
                  <a:pt x="54" y="420"/>
                </a:lnTo>
                <a:lnTo>
                  <a:pt x="849" y="420"/>
                </a:lnTo>
                <a:lnTo>
                  <a:pt x="872" y="420"/>
                </a:lnTo>
                <a:lnTo>
                  <a:pt x="872" y="450"/>
                </a:lnTo>
                <a:close/>
                <a:moveTo>
                  <a:pt x="692" y="773"/>
                </a:moveTo>
                <a:lnTo>
                  <a:pt x="692" y="776"/>
                </a:lnTo>
                <a:lnTo>
                  <a:pt x="690" y="778"/>
                </a:lnTo>
                <a:lnTo>
                  <a:pt x="689" y="781"/>
                </a:lnTo>
                <a:lnTo>
                  <a:pt x="687" y="783"/>
                </a:lnTo>
                <a:lnTo>
                  <a:pt x="685" y="785"/>
                </a:lnTo>
                <a:lnTo>
                  <a:pt x="683" y="787"/>
                </a:lnTo>
                <a:lnTo>
                  <a:pt x="680" y="788"/>
                </a:lnTo>
                <a:lnTo>
                  <a:pt x="677" y="788"/>
                </a:lnTo>
                <a:lnTo>
                  <a:pt x="673" y="788"/>
                </a:lnTo>
                <a:lnTo>
                  <a:pt x="671" y="787"/>
                </a:lnTo>
                <a:lnTo>
                  <a:pt x="668" y="785"/>
                </a:lnTo>
                <a:lnTo>
                  <a:pt x="666" y="783"/>
                </a:lnTo>
                <a:lnTo>
                  <a:pt x="664" y="781"/>
                </a:lnTo>
                <a:lnTo>
                  <a:pt x="663" y="778"/>
                </a:lnTo>
                <a:lnTo>
                  <a:pt x="662" y="776"/>
                </a:lnTo>
                <a:lnTo>
                  <a:pt x="662" y="773"/>
                </a:lnTo>
                <a:lnTo>
                  <a:pt x="662" y="545"/>
                </a:lnTo>
                <a:lnTo>
                  <a:pt x="662" y="542"/>
                </a:lnTo>
                <a:lnTo>
                  <a:pt x="663" y="539"/>
                </a:lnTo>
                <a:lnTo>
                  <a:pt x="664" y="537"/>
                </a:lnTo>
                <a:lnTo>
                  <a:pt x="666" y="535"/>
                </a:lnTo>
                <a:lnTo>
                  <a:pt x="668" y="532"/>
                </a:lnTo>
                <a:lnTo>
                  <a:pt x="671" y="531"/>
                </a:lnTo>
                <a:lnTo>
                  <a:pt x="673" y="530"/>
                </a:lnTo>
                <a:lnTo>
                  <a:pt x="677" y="530"/>
                </a:lnTo>
                <a:lnTo>
                  <a:pt x="680" y="530"/>
                </a:lnTo>
                <a:lnTo>
                  <a:pt x="683" y="531"/>
                </a:lnTo>
                <a:lnTo>
                  <a:pt x="685" y="532"/>
                </a:lnTo>
                <a:lnTo>
                  <a:pt x="687" y="535"/>
                </a:lnTo>
                <a:lnTo>
                  <a:pt x="689" y="537"/>
                </a:lnTo>
                <a:lnTo>
                  <a:pt x="690" y="539"/>
                </a:lnTo>
                <a:lnTo>
                  <a:pt x="692" y="542"/>
                </a:lnTo>
                <a:lnTo>
                  <a:pt x="692" y="545"/>
                </a:lnTo>
                <a:lnTo>
                  <a:pt x="692" y="773"/>
                </a:lnTo>
                <a:close/>
                <a:moveTo>
                  <a:pt x="571" y="773"/>
                </a:moveTo>
                <a:lnTo>
                  <a:pt x="571" y="776"/>
                </a:lnTo>
                <a:lnTo>
                  <a:pt x="570" y="778"/>
                </a:lnTo>
                <a:lnTo>
                  <a:pt x="569" y="781"/>
                </a:lnTo>
                <a:lnTo>
                  <a:pt x="567" y="783"/>
                </a:lnTo>
                <a:lnTo>
                  <a:pt x="565" y="785"/>
                </a:lnTo>
                <a:lnTo>
                  <a:pt x="562" y="787"/>
                </a:lnTo>
                <a:lnTo>
                  <a:pt x="560" y="788"/>
                </a:lnTo>
                <a:lnTo>
                  <a:pt x="556" y="788"/>
                </a:lnTo>
                <a:lnTo>
                  <a:pt x="553" y="788"/>
                </a:lnTo>
                <a:lnTo>
                  <a:pt x="550" y="787"/>
                </a:lnTo>
                <a:lnTo>
                  <a:pt x="548" y="785"/>
                </a:lnTo>
                <a:lnTo>
                  <a:pt x="546" y="783"/>
                </a:lnTo>
                <a:lnTo>
                  <a:pt x="544" y="781"/>
                </a:lnTo>
                <a:lnTo>
                  <a:pt x="543" y="778"/>
                </a:lnTo>
                <a:lnTo>
                  <a:pt x="541" y="776"/>
                </a:lnTo>
                <a:lnTo>
                  <a:pt x="541" y="773"/>
                </a:lnTo>
                <a:lnTo>
                  <a:pt x="541" y="545"/>
                </a:lnTo>
                <a:lnTo>
                  <a:pt x="541" y="542"/>
                </a:lnTo>
                <a:lnTo>
                  <a:pt x="543" y="539"/>
                </a:lnTo>
                <a:lnTo>
                  <a:pt x="544" y="537"/>
                </a:lnTo>
                <a:lnTo>
                  <a:pt x="546" y="535"/>
                </a:lnTo>
                <a:lnTo>
                  <a:pt x="548" y="532"/>
                </a:lnTo>
                <a:lnTo>
                  <a:pt x="550" y="531"/>
                </a:lnTo>
                <a:lnTo>
                  <a:pt x="553" y="530"/>
                </a:lnTo>
                <a:lnTo>
                  <a:pt x="556" y="530"/>
                </a:lnTo>
                <a:lnTo>
                  <a:pt x="560" y="530"/>
                </a:lnTo>
                <a:lnTo>
                  <a:pt x="562" y="531"/>
                </a:lnTo>
                <a:lnTo>
                  <a:pt x="565" y="532"/>
                </a:lnTo>
                <a:lnTo>
                  <a:pt x="567" y="535"/>
                </a:lnTo>
                <a:lnTo>
                  <a:pt x="569" y="537"/>
                </a:lnTo>
                <a:lnTo>
                  <a:pt x="570" y="539"/>
                </a:lnTo>
                <a:lnTo>
                  <a:pt x="571" y="542"/>
                </a:lnTo>
                <a:lnTo>
                  <a:pt x="571" y="545"/>
                </a:lnTo>
                <a:lnTo>
                  <a:pt x="571" y="773"/>
                </a:lnTo>
                <a:close/>
                <a:moveTo>
                  <a:pt x="361" y="773"/>
                </a:moveTo>
                <a:lnTo>
                  <a:pt x="360" y="776"/>
                </a:lnTo>
                <a:lnTo>
                  <a:pt x="360" y="778"/>
                </a:lnTo>
                <a:lnTo>
                  <a:pt x="358" y="781"/>
                </a:lnTo>
                <a:lnTo>
                  <a:pt x="357" y="783"/>
                </a:lnTo>
                <a:lnTo>
                  <a:pt x="354" y="785"/>
                </a:lnTo>
                <a:lnTo>
                  <a:pt x="352" y="787"/>
                </a:lnTo>
                <a:lnTo>
                  <a:pt x="349" y="788"/>
                </a:lnTo>
                <a:lnTo>
                  <a:pt x="346" y="788"/>
                </a:lnTo>
                <a:lnTo>
                  <a:pt x="343" y="788"/>
                </a:lnTo>
                <a:lnTo>
                  <a:pt x="340" y="787"/>
                </a:lnTo>
                <a:lnTo>
                  <a:pt x="338" y="785"/>
                </a:lnTo>
                <a:lnTo>
                  <a:pt x="336" y="783"/>
                </a:lnTo>
                <a:lnTo>
                  <a:pt x="334" y="781"/>
                </a:lnTo>
                <a:lnTo>
                  <a:pt x="332" y="778"/>
                </a:lnTo>
                <a:lnTo>
                  <a:pt x="331" y="776"/>
                </a:lnTo>
                <a:lnTo>
                  <a:pt x="331" y="773"/>
                </a:lnTo>
                <a:lnTo>
                  <a:pt x="331" y="545"/>
                </a:lnTo>
                <a:lnTo>
                  <a:pt x="331" y="542"/>
                </a:lnTo>
                <a:lnTo>
                  <a:pt x="332" y="539"/>
                </a:lnTo>
                <a:lnTo>
                  <a:pt x="334" y="537"/>
                </a:lnTo>
                <a:lnTo>
                  <a:pt x="336" y="535"/>
                </a:lnTo>
                <a:lnTo>
                  <a:pt x="338" y="532"/>
                </a:lnTo>
                <a:lnTo>
                  <a:pt x="340" y="531"/>
                </a:lnTo>
                <a:lnTo>
                  <a:pt x="343" y="530"/>
                </a:lnTo>
                <a:lnTo>
                  <a:pt x="346" y="530"/>
                </a:lnTo>
                <a:lnTo>
                  <a:pt x="349" y="530"/>
                </a:lnTo>
                <a:lnTo>
                  <a:pt x="352" y="531"/>
                </a:lnTo>
                <a:lnTo>
                  <a:pt x="354" y="532"/>
                </a:lnTo>
                <a:lnTo>
                  <a:pt x="357" y="535"/>
                </a:lnTo>
                <a:lnTo>
                  <a:pt x="358" y="537"/>
                </a:lnTo>
                <a:lnTo>
                  <a:pt x="360" y="539"/>
                </a:lnTo>
                <a:lnTo>
                  <a:pt x="360" y="542"/>
                </a:lnTo>
                <a:lnTo>
                  <a:pt x="361" y="545"/>
                </a:lnTo>
                <a:lnTo>
                  <a:pt x="361" y="773"/>
                </a:lnTo>
                <a:close/>
                <a:moveTo>
                  <a:pt x="241" y="773"/>
                </a:moveTo>
                <a:lnTo>
                  <a:pt x="240" y="776"/>
                </a:lnTo>
                <a:lnTo>
                  <a:pt x="239" y="778"/>
                </a:lnTo>
                <a:lnTo>
                  <a:pt x="238" y="781"/>
                </a:lnTo>
                <a:lnTo>
                  <a:pt x="236" y="783"/>
                </a:lnTo>
                <a:lnTo>
                  <a:pt x="234" y="785"/>
                </a:lnTo>
                <a:lnTo>
                  <a:pt x="232" y="787"/>
                </a:lnTo>
                <a:lnTo>
                  <a:pt x="228" y="788"/>
                </a:lnTo>
                <a:lnTo>
                  <a:pt x="226" y="788"/>
                </a:lnTo>
                <a:lnTo>
                  <a:pt x="223" y="788"/>
                </a:lnTo>
                <a:lnTo>
                  <a:pt x="220" y="787"/>
                </a:lnTo>
                <a:lnTo>
                  <a:pt x="218" y="785"/>
                </a:lnTo>
                <a:lnTo>
                  <a:pt x="216" y="783"/>
                </a:lnTo>
                <a:lnTo>
                  <a:pt x="213" y="781"/>
                </a:lnTo>
                <a:lnTo>
                  <a:pt x="212" y="778"/>
                </a:lnTo>
                <a:lnTo>
                  <a:pt x="211" y="776"/>
                </a:lnTo>
                <a:lnTo>
                  <a:pt x="210" y="773"/>
                </a:lnTo>
                <a:lnTo>
                  <a:pt x="210" y="545"/>
                </a:lnTo>
                <a:lnTo>
                  <a:pt x="211" y="542"/>
                </a:lnTo>
                <a:lnTo>
                  <a:pt x="212" y="539"/>
                </a:lnTo>
                <a:lnTo>
                  <a:pt x="213" y="537"/>
                </a:lnTo>
                <a:lnTo>
                  <a:pt x="216" y="535"/>
                </a:lnTo>
                <a:lnTo>
                  <a:pt x="218" y="532"/>
                </a:lnTo>
                <a:lnTo>
                  <a:pt x="220" y="531"/>
                </a:lnTo>
                <a:lnTo>
                  <a:pt x="223" y="530"/>
                </a:lnTo>
                <a:lnTo>
                  <a:pt x="226" y="530"/>
                </a:lnTo>
                <a:lnTo>
                  <a:pt x="228" y="530"/>
                </a:lnTo>
                <a:lnTo>
                  <a:pt x="232" y="531"/>
                </a:lnTo>
                <a:lnTo>
                  <a:pt x="234" y="532"/>
                </a:lnTo>
                <a:lnTo>
                  <a:pt x="236" y="535"/>
                </a:lnTo>
                <a:lnTo>
                  <a:pt x="238" y="537"/>
                </a:lnTo>
                <a:lnTo>
                  <a:pt x="239" y="539"/>
                </a:lnTo>
                <a:lnTo>
                  <a:pt x="240" y="542"/>
                </a:lnTo>
                <a:lnTo>
                  <a:pt x="241" y="545"/>
                </a:lnTo>
                <a:lnTo>
                  <a:pt x="241" y="773"/>
                </a:lnTo>
                <a:close/>
                <a:moveTo>
                  <a:pt x="103" y="241"/>
                </a:moveTo>
                <a:lnTo>
                  <a:pt x="107" y="222"/>
                </a:lnTo>
                <a:lnTo>
                  <a:pt x="114" y="204"/>
                </a:lnTo>
                <a:lnTo>
                  <a:pt x="121" y="187"/>
                </a:lnTo>
                <a:lnTo>
                  <a:pt x="130" y="171"/>
                </a:lnTo>
                <a:lnTo>
                  <a:pt x="141" y="155"/>
                </a:lnTo>
                <a:lnTo>
                  <a:pt x="151" y="141"/>
                </a:lnTo>
                <a:lnTo>
                  <a:pt x="163" y="127"/>
                </a:lnTo>
                <a:lnTo>
                  <a:pt x="176" y="114"/>
                </a:lnTo>
                <a:lnTo>
                  <a:pt x="190" y="104"/>
                </a:lnTo>
                <a:lnTo>
                  <a:pt x="204" y="93"/>
                </a:lnTo>
                <a:lnTo>
                  <a:pt x="220" y="84"/>
                </a:lnTo>
                <a:lnTo>
                  <a:pt x="235" y="77"/>
                </a:lnTo>
                <a:lnTo>
                  <a:pt x="252" y="70"/>
                </a:lnTo>
                <a:lnTo>
                  <a:pt x="269" y="65"/>
                </a:lnTo>
                <a:lnTo>
                  <a:pt x="286" y="62"/>
                </a:lnTo>
                <a:lnTo>
                  <a:pt x="304" y="61"/>
                </a:lnTo>
                <a:lnTo>
                  <a:pt x="307" y="66"/>
                </a:lnTo>
                <a:lnTo>
                  <a:pt x="311" y="72"/>
                </a:lnTo>
                <a:lnTo>
                  <a:pt x="316" y="77"/>
                </a:lnTo>
                <a:lnTo>
                  <a:pt x="322" y="81"/>
                </a:lnTo>
                <a:lnTo>
                  <a:pt x="330" y="84"/>
                </a:lnTo>
                <a:lnTo>
                  <a:pt x="339" y="88"/>
                </a:lnTo>
                <a:lnTo>
                  <a:pt x="350" y="89"/>
                </a:lnTo>
                <a:lnTo>
                  <a:pt x="361" y="90"/>
                </a:lnTo>
                <a:lnTo>
                  <a:pt x="541" y="90"/>
                </a:lnTo>
                <a:lnTo>
                  <a:pt x="553" y="89"/>
                </a:lnTo>
                <a:lnTo>
                  <a:pt x="564" y="88"/>
                </a:lnTo>
                <a:lnTo>
                  <a:pt x="573" y="84"/>
                </a:lnTo>
                <a:lnTo>
                  <a:pt x="580" y="81"/>
                </a:lnTo>
                <a:lnTo>
                  <a:pt x="587" y="77"/>
                </a:lnTo>
                <a:lnTo>
                  <a:pt x="592" y="72"/>
                </a:lnTo>
                <a:lnTo>
                  <a:pt x="596" y="66"/>
                </a:lnTo>
                <a:lnTo>
                  <a:pt x="598" y="61"/>
                </a:lnTo>
                <a:lnTo>
                  <a:pt x="617" y="62"/>
                </a:lnTo>
                <a:lnTo>
                  <a:pt x="634" y="65"/>
                </a:lnTo>
                <a:lnTo>
                  <a:pt x="651" y="70"/>
                </a:lnTo>
                <a:lnTo>
                  <a:pt x="667" y="77"/>
                </a:lnTo>
                <a:lnTo>
                  <a:pt x="683" y="84"/>
                </a:lnTo>
                <a:lnTo>
                  <a:pt x="698" y="93"/>
                </a:lnTo>
                <a:lnTo>
                  <a:pt x="713" y="104"/>
                </a:lnTo>
                <a:lnTo>
                  <a:pt x="727" y="114"/>
                </a:lnTo>
                <a:lnTo>
                  <a:pt x="740" y="127"/>
                </a:lnTo>
                <a:lnTo>
                  <a:pt x="752" y="141"/>
                </a:lnTo>
                <a:lnTo>
                  <a:pt x="762" y="155"/>
                </a:lnTo>
                <a:lnTo>
                  <a:pt x="772" y="171"/>
                </a:lnTo>
                <a:lnTo>
                  <a:pt x="781" y="187"/>
                </a:lnTo>
                <a:lnTo>
                  <a:pt x="789" y="204"/>
                </a:lnTo>
                <a:lnTo>
                  <a:pt x="794" y="222"/>
                </a:lnTo>
                <a:lnTo>
                  <a:pt x="800" y="241"/>
                </a:lnTo>
                <a:lnTo>
                  <a:pt x="831" y="390"/>
                </a:lnTo>
                <a:lnTo>
                  <a:pt x="72" y="390"/>
                </a:lnTo>
                <a:lnTo>
                  <a:pt x="103" y="241"/>
                </a:lnTo>
                <a:close/>
                <a:moveTo>
                  <a:pt x="887" y="390"/>
                </a:moveTo>
                <a:lnTo>
                  <a:pt x="861" y="390"/>
                </a:lnTo>
                <a:lnTo>
                  <a:pt x="829" y="234"/>
                </a:lnTo>
                <a:lnTo>
                  <a:pt x="823" y="213"/>
                </a:lnTo>
                <a:lnTo>
                  <a:pt x="816" y="193"/>
                </a:lnTo>
                <a:lnTo>
                  <a:pt x="807" y="173"/>
                </a:lnTo>
                <a:lnTo>
                  <a:pt x="798" y="155"/>
                </a:lnTo>
                <a:lnTo>
                  <a:pt x="786" y="137"/>
                </a:lnTo>
                <a:lnTo>
                  <a:pt x="774" y="121"/>
                </a:lnTo>
                <a:lnTo>
                  <a:pt x="760" y="106"/>
                </a:lnTo>
                <a:lnTo>
                  <a:pt x="745" y="92"/>
                </a:lnTo>
                <a:lnTo>
                  <a:pt x="729" y="79"/>
                </a:lnTo>
                <a:lnTo>
                  <a:pt x="713" y="67"/>
                </a:lnTo>
                <a:lnTo>
                  <a:pt x="696" y="58"/>
                </a:lnTo>
                <a:lnTo>
                  <a:pt x="678" y="48"/>
                </a:lnTo>
                <a:lnTo>
                  <a:pt x="658" y="42"/>
                </a:lnTo>
                <a:lnTo>
                  <a:pt x="639" y="36"/>
                </a:lnTo>
                <a:lnTo>
                  <a:pt x="619" y="32"/>
                </a:lnTo>
                <a:lnTo>
                  <a:pt x="598" y="31"/>
                </a:lnTo>
                <a:lnTo>
                  <a:pt x="595" y="23"/>
                </a:lnTo>
                <a:lnTo>
                  <a:pt x="590" y="17"/>
                </a:lnTo>
                <a:lnTo>
                  <a:pt x="583" y="11"/>
                </a:lnTo>
                <a:lnTo>
                  <a:pt x="576" y="7"/>
                </a:lnTo>
                <a:lnTo>
                  <a:pt x="568" y="4"/>
                </a:lnTo>
                <a:lnTo>
                  <a:pt x="560" y="2"/>
                </a:lnTo>
                <a:lnTo>
                  <a:pt x="550" y="0"/>
                </a:lnTo>
                <a:lnTo>
                  <a:pt x="541" y="0"/>
                </a:lnTo>
                <a:lnTo>
                  <a:pt x="361" y="0"/>
                </a:lnTo>
                <a:lnTo>
                  <a:pt x="352" y="0"/>
                </a:lnTo>
                <a:lnTo>
                  <a:pt x="343" y="2"/>
                </a:lnTo>
                <a:lnTo>
                  <a:pt x="335" y="4"/>
                </a:lnTo>
                <a:lnTo>
                  <a:pt x="326" y="7"/>
                </a:lnTo>
                <a:lnTo>
                  <a:pt x="320" y="11"/>
                </a:lnTo>
                <a:lnTo>
                  <a:pt x="313" y="17"/>
                </a:lnTo>
                <a:lnTo>
                  <a:pt x="308" y="23"/>
                </a:lnTo>
                <a:lnTo>
                  <a:pt x="304" y="31"/>
                </a:lnTo>
                <a:lnTo>
                  <a:pt x="283" y="32"/>
                </a:lnTo>
                <a:lnTo>
                  <a:pt x="264" y="36"/>
                </a:lnTo>
                <a:lnTo>
                  <a:pt x="245" y="42"/>
                </a:lnTo>
                <a:lnTo>
                  <a:pt x="225" y="48"/>
                </a:lnTo>
                <a:lnTo>
                  <a:pt x="207" y="58"/>
                </a:lnTo>
                <a:lnTo>
                  <a:pt x="190" y="67"/>
                </a:lnTo>
                <a:lnTo>
                  <a:pt x="173" y="79"/>
                </a:lnTo>
                <a:lnTo>
                  <a:pt x="157" y="92"/>
                </a:lnTo>
                <a:lnTo>
                  <a:pt x="143" y="106"/>
                </a:lnTo>
                <a:lnTo>
                  <a:pt x="129" y="121"/>
                </a:lnTo>
                <a:lnTo>
                  <a:pt x="116" y="138"/>
                </a:lnTo>
                <a:lnTo>
                  <a:pt x="105" y="155"/>
                </a:lnTo>
                <a:lnTo>
                  <a:pt x="95" y="173"/>
                </a:lnTo>
                <a:lnTo>
                  <a:pt x="86" y="193"/>
                </a:lnTo>
                <a:lnTo>
                  <a:pt x="78" y="213"/>
                </a:lnTo>
                <a:lnTo>
                  <a:pt x="73" y="234"/>
                </a:lnTo>
                <a:lnTo>
                  <a:pt x="41" y="390"/>
                </a:lnTo>
                <a:lnTo>
                  <a:pt x="15" y="390"/>
                </a:lnTo>
                <a:lnTo>
                  <a:pt x="12" y="391"/>
                </a:lnTo>
                <a:lnTo>
                  <a:pt x="10" y="391"/>
                </a:lnTo>
                <a:lnTo>
                  <a:pt x="7" y="393"/>
                </a:lnTo>
                <a:lnTo>
                  <a:pt x="4" y="395"/>
                </a:lnTo>
                <a:lnTo>
                  <a:pt x="3" y="397"/>
                </a:lnTo>
                <a:lnTo>
                  <a:pt x="1" y="400"/>
                </a:lnTo>
                <a:lnTo>
                  <a:pt x="1" y="403"/>
                </a:lnTo>
                <a:lnTo>
                  <a:pt x="0" y="405"/>
                </a:lnTo>
                <a:lnTo>
                  <a:pt x="0" y="465"/>
                </a:lnTo>
                <a:lnTo>
                  <a:pt x="1" y="468"/>
                </a:lnTo>
                <a:lnTo>
                  <a:pt x="1" y="471"/>
                </a:lnTo>
                <a:lnTo>
                  <a:pt x="3" y="474"/>
                </a:lnTo>
                <a:lnTo>
                  <a:pt x="4" y="476"/>
                </a:lnTo>
                <a:lnTo>
                  <a:pt x="7" y="478"/>
                </a:lnTo>
                <a:lnTo>
                  <a:pt x="10" y="479"/>
                </a:lnTo>
                <a:lnTo>
                  <a:pt x="12" y="480"/>
                </a:lnTo>
                <a:lnTo>
                  <a:pt x="15" y="481"/>
                </a:lnTo>
                <a:lnTo>
                  <a:pt x="41" y="480"/>
                </a:lnTo>
                <a:lnTo>
                  <a:pt x="114" y="889"/>
                </a:lnTo>
                <a:lnTo>
                  <a:pt x="116" y="894"/>
                </a:lnTo>
                <a:lnTo>
                  <a:pt x="119" y="898"/>
                </a:lnTo>
                <a:lnTo>
                  <a:pt x="123" y="900"/>
                </a:lnTo>
                <a:lnTo>
                  <a:pt x="129" y="901"/>
                </a:lnTo>
                <a:lnTo>
                  <a:pt x="773" y="901"/>
                </a:lnTo>
                <a:lnTo>
                  <a:pt x="778" y="900"/>
                </a:lnTo>
                <a:lnTo>
                  <a:pt x="783" y="898"/>
                </a:lnTo>
                <a:lnTo>
                  <a:pt x="786" y="894"/>
                </a:lnTo>
                <a:lnTo>
                  <a:pt x="788" y="889"/>
                </a:lnTo>
                <a:lnTo>
                  <a:pt x="862" y="480"/>
                </a:lnTo>
                <a:lnTo>
                  <a:pt x="887" y="480"/>
                </a:lnTo>
                <a:lnTo>
                  <a:pt x="890" y="480"/>
                </a:lnTo>
                <a:lnTo>
                  <a:pt x="893" y="479"/>
                </a:lnTo>
                <a:lnTo>
                  <a:pt x="895" y="478"/>
                </a:lnTo>
                <a:lnTo>
                  <a:pt x="897" y="476"/>
                </a:lnTo>
                <a:lnTo>
                  <a:pt x="899" y="474"/>
                </a:lnTo>
                <a:lnTo>
                  <a:pt x="901" y="471"/>
                </a:lnTo>
                <a:lnTo>
                  <a:pt x="902" y="468"/>
                </a:lnTo>
                <a:lnTo>
                  <a:pt x="902" y="466"/>
                </a:lnTo>
                <a:lnTo>
                  <a:pt x="902" y="405"/>
                </a:lnTo>
                <a:lnTo>
                  <a:pt x="902" y="403"/>
                </a:lnTo>
                <a:lnTo>
                  <a:pt x="901" y="400"/>
                </a:lnTo>
                <a:lnTo>
                  <a:pt x="899" y="397"/>
                </a:lnTo>
                <a:lnTo>
                  <a:pt x="897" y="395"/>
                </a:lnTo>
                <a:lnTo>
                  <a:pt x="895" y="393"/>
                </a:lnTo>
                <a:lnTo>
                  <a:pt x="893" y="392"/>
                </a:lnTo>
                <a:lnTo>
                  <a:pt x="890" y="391"/>
                </a:lnTo>
                <a:lnTo>
                  <a:pt x="887" y="3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95FAD206-E524-4252-8D13-7DA706DE335B}"/>
              </a:ext>
            </a:extLst>
          </p:cNvPr>
          <p:cNvGrpSpPr/>
          <p:nvPr/>
        </p:nvGrpSpPr>
        <p:grpSpPr>
          <a:xfrm>
            <a:off x="3256112" y="2534443"/>
            <a:ext cx="285750" cy="249238"/>
            <a:chOff x="9310688" y="1982788"/>
            <a:chExt cx="285750" cy="249238"/>
          </a:xfrm>
          <a:solidFill>
            <a:schemeClr val="bg1"/>
          </a:solidFill>
        </p:grpSpPr>
        <p:sp>
          <p:nvSpPr>
            <p:cNvPr id="164" name="Rectangle 4148">
              <a:extLst>
                <a:ext uri="{FF2B5EF4-FFF2-40B4-BE49-F238E27FC236}">
                  <a16:creationId xmlns:a16="http://schemas.microsoft.com/office/drawing/2014/main" id="{C52140B8-201F-4E08-9B18-5A4109654F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24988" y="2135188"/>
              <a:ext cx="57150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4149">
              <a:extLst>
                <a:ext uri="{FF2B5EF4-FFF2-40B4-BE49-F238E27FC236}">
                  <a16:creationId xmlns:a16="http://schemas.microsoft.com/office/drawing/2014/main" id="{648FA2FF-E5D6-422B-BE2D-26BFA335F1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9738" y="2163763"/>
              <a:ext cx="247650" cy="68263"/>
            </a:xfrm>
            <a:custGeom>
              <a:avLst/>
              <a:gdLst>
                <a:gd name="T0" fmla="*/ 510 w 781"/>
                <a:gd name="T1" fmla="*/ 15 h 211"/>
                <a:gd name="T2" fmla="*/ 510 w 781"/>
                <a:gd name="T3" fmla="*/ 19 h 211"/>
                <a:gd name="T4" fmla="*/ 509 w 781"/>
                <a:gd name="T5" fmla="*/ 22 h 211"/>
                <a:gd name="T6" fmla="*/ 508 w 781"/>
                <a:gd name="T7" fmla="*/ 24 h 211"/>
                <a:gd name="T8" fmla="*/ 506 w 781"/>
                <a:gd name="T9" fmla="*/ 26 h 211"/>
                <a:gd name="T10" fmla="*/ 504 w 781"/>
                <a:gd name="T11" fmla="*/ 28 h 211"/>
                <a:gd name="T12" fmla="*/ 502 w 781"/>
                <a:gd name="T13" fmla="*/ 29 h 211"/>
                <a:gd name="T14" fmla="*/ 498 w 781"/>
                <a:gd name="T15" fmla="*/ 30 h 211"/>
                <a:gd name="T16" fmla="*/ 495 w 781"/>
                <a:gd name="T17" fmla="*/ 30 h 211"/>
                <a:gd name="T18" fmla="*/ 285 w 781"/>
                <a:gd name="T19" fmla="*/ 30 h 211"/>
                <a:gd name="T20" fmla="*/ 282 w 781"/>
                <a:gd name="T21" fmla="*/ 30 h 211"/>
                <a:gd name="T22" fmla="*/ 280 w 781"/>
                <a:gd name="T23" fmla="*/ 29 h 211"/>
                <a:gd name="T24" fmla="*/ 276 w 781"/>
                <a:gd name="T25" fmla="*/ 28 h 211"/>
                <a:gd name="T26" fmla="*/ 274 w 781"/>
                <a:gd name="T27" fmla="*/ 26 h 211"/>
                <a:gd name="T28" fmla="*/ 272 w 781"/>
                <a:gd name="T29" fmla="*/ 24 h 211"/>
                <a:gd name="T30" fmla="*/ 271 w 781"/>
                <a:gd name="T31" fmla="*/ 22 h 211"/>
                <a:gd name="T32" fmla="*/ 270 w 781"/>
                <a:gd name="T33" fmla="*/ 19 h 211"/>
                <a:gd name="T34" fmla="*/ 270 w 781"/>
                <a:gd name="T35" fmla="*/ 15 h 211"/>
                <a:gd name="T36" fmla="*/ 270 w 781"/>
                <a:gd name="T37" fmla="*/ 0 h 211"/>
                <a:gd name="T38" fmla="*/ 0 w 781"/>
                <a:gd name="T39" fmla="*/ 0 h 211"/>
                <a:gd name="T40" fmla="*/ 0 w 781"/>
                <a:gd name="T41" fmla="*/ 196 h 211"/>
                <a:gd name="T42" fmla="*/ 0 w 781"/>
                <a:gd name="T43" fmla="*/ 199 h 211"/>
                <a:gd name="T44" fmla="*/ 1 w 781"/>
                <a:gd name="T45" fmla="*/ 202 h 211"/>
                <a:gd name="T46" fmla="*/ 2 w 781"/>
                <a:gd name="T47" fmla="*/ 204 h 211"/>
                <a:gd name="T48" fmla="*/ 4 w 781"/>
                <a:gd name="T49" fmla="*/ 206 h 211"/>
                <a:gd name="T50" fmla="*/ 6 w 781"/>
                <a:gd name="T51" fmla="*/ 208 h 211"/>
                <a:gd name="T52" fmla="*/ 9 w 781"/>
                <a:gd name="T53" fmla="*/ 209 h 211"/>
                <a:gd name="T54" fmla="*/ 12 w 781"/>
                <a:gd name="T55" fmla="*/ 210 h 211"/>
                <a:gd name="T56" fmla="*/ 15 w 781"/>
                <a:gd name="T57" fmla="*/ 211 h 211"/>
                <a:gd name="T58" fmla="*/ 766 w 781"/>
                <a:gd name="T59" fmla="*/ 211 h 211"/>
                <a:gd name="T60" fmla="*/ 768 w 781"/>
                <a:gd name="T61" fmla="*/ 210 h 211"/>
                <a:gd name="T62" fmla="*/ 772 w 781"/>
                <a:gd name="T63" fmla="*/ 209 h 211"/>
                <a:gd name="T64" fmla="*/ 774 w 781"/>
                <a:gd name="T65" fmla="*/ 208 h 211"/>
                <a:gd name="T66" fmla="*/ 776 w 781"/>
                <a:gd name="T67" fmla="*/ 206 h 211"/>
                <a:gd name="T68" fmla="*/ 778 w 781"/>
                <a:gd name="T69" fmla="*/ 204 h 211"/>
                <a:gd name="T70" fmla="*/ 780 w 781"/>
                <a:gd name="T71" fmla="*/ 202 h 211"/>
                <a:gd name="T72" fmla="*/ 780 w 781"/>
                <a:gd name="T73" fmla="*/ 199 h 211"/>
                <a:gd name="T74" fmla="*/ 781 w 781"/>
                <a:gd name="T75" fmla="*/ 196 h 211"/>
                <a:gd name="T76" fmla="*/ 781 w 781"/>
                <a:gd name="T77" fmla="*/ 0 h 211"/>
                <a:gd name="T78" fmla="*/ 510 w 781"/>
                <a:gd name="T79" fmla="*/ 0 h 211"/>
                <a:gd name="T80" fmla="*/ 510 w 781"/>
                <a:gd name="T81" fmla="*/ 1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1" h="211">
                  <a:moveTo>
                    <a:pt x="510" y="15"/>
                  </a:moveTo>
                  <a:lnTo>
                    <a:pt x="510" y="19"/>
                  </a:lnTo>
                  <a:lnTo>
                    <a:pt x="509" y="22"/>
                  </a:lnTo>
                  <a:lnTo>
                    <a:pt x="508" y="24"/>
                  </a:lnTo>
                  <a:lnTo>
                    <a:pt x="506" y="26"/>
                  </a:lnTo>
                  <a:lnTo>
                    <a:pt x="504" y="28"/>
                  </a:lnTo>
                  <a:lnTo>
                    <a:pt x="502" y="29"/>
                  </a:lnTo>
                  <a:lnTo>
                    <a:pt x="498" y="30"/>
                  </a:lnTo>
                  <a:lnTo>
                    <a:pt x="495" y="30"/>
                  </a:lnTo>
                  <a:lnTo>
                    <a:pt x="285" y="30"/>
                  </a:lnTo>
                  <a:lnTo>
                    <a:pt x="282" y="30"/>
                  </a:lnTo>
                  <a:lnTo>
                    <a:pt x="280" y="29"/>
                  </a:lnTo>
                  <a:lnTo>
                    <a:pt x="276" y="28"/>
                  </a:lnTo>
                  <a:lnTo>
                    <a:pt x="274" y="26"/>
                  </a:lnTo>
                  <a:lnTo>
                    <a:pt x="272" y="24"/>
                  </a:lnTo>
                  <a:lnTo>
                    <a:pt x="271" y="22"/>
                  </a:lnTo>
                  <a:lnTo>
                    <a:pt x="270" y="19"/>
                  </a:lnTo>
                  <a:lnTo>
                    <a:pt x="270" y="15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196"/>
                  </a:lnTo>
                  <a:lnTo>
                    <a:pt x="0" y="199"/>
                  </a:lnTo>
                  <a:lnTo>
                    <a:pt x="1" y="202"/>
                  </a:lnTo>
                  <a:lnTo>
                    <a:pt x="2" y="204"/>
                  </a:lnTo>
                  <a:lnTo>
                    <a:pt x="4" y="206"/>
                  </a:lnTo>
                  <a:lnTo>
                    <a:pt x="6" y="208"/>
                  </a:lnTo>
                  <a:lnTo>
                    <a:pt x="9" y="209"/>
                  </a:lnTo>
                  <a:lnTo>
                    <a:pt x="12" y="210"/>
                  </a:lnTo>
                  <a:lnTo>
                    <a:pt x="15" y="211"/>
                  </a:lnTo>
                  <a:lnTo>
                    <a:pt x="766" y="211"/>
                  </a:lnTo>
                  <a:lnTo>
                    <a:pt x="768" y="210"/>
                  </a:lnTo>
                  <a:lnTo>
                    <a:pt x="772" y="209"/>
                  </a:lnTo>
                  <a:lnTo>
                    <a:pt x="774" y="208"/>
                  </a:lnTo>
                  <a:lnTo>
                    <a:pt x="776" y="206"/>
                  </a:lnTo>
                  <a:lnTo>
                    <a:pt x="778" y="204"/>
                  </a:lnTo>
                  <a:lnTo>
                    <a:pt x="780" y="202"/>
                  </a:lnTo>
                  <a:lnTo>
                    <a:pt x="780" y="199"/>
                  </a:lnTo>
                  <a:lnTo>
                    <a:pt x="781" y="196"/>
                  </a:lnTo>
                  <a:lnTo>
                    <a:pt x="781" y="0"/>
                  </a:lnTo>
                  <a:lnTo>
                    <a:pt x="510" y="0"/>
                  </a:lnTo>
                  <a:lnTo>
                    <a:pt x="51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4150">
              <a:extLst>
                <a:ext uri="{FF2B5EF4-FFF2-40B4-BE49-F238E27FC236}">
                  <a16:creationId xmlns:a16="http://schemas.microsoft.com/office/drawing/2014/main" id="{CBC79FAD-0BF3-4F35-92AE-166D5A169E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10688" y="1982788"/>
              <a:ext cx="285750" cy="171450"/>
            </a:xfrm>
            <a:custGeom>
              <a:avLst/>
              <a:gdLst>
                <a:gd name="T0" fmla="*/ 300 w 901"/>
                <a:gd name="T1" fmla="*/ 135 h 540"/>
                <a:gd name="T2" fmla="*/ 304 w 901"/>
                <a:gd name="T3" fmla="*/ 104 h 540"/>
                <a:gd name="T4" fmla="*/ 316 w 901"/>
                <a:gd name="T5" fmla="*/ 76 h 540"/>
                <a:gd name="T6" fmla="*/ 334 w 901"/>
                <a:gd name="T7" fmla="*/ 54 h 540"/>
                <a:gd name="T8" fmla="*/ 357 w 901"/>
                <a:gd name="T9" fmla="*/ 38 h 540"/>
                <a:gd name="T10" fmla="*/ 384 w 901"/>
                <a:gd name="T11" fmla="*/ 30 h 540"/>
                <a:gd name="T12" fmla="*/ 517 w 901"/>
                <a:gd name="T13" fmla="*/ 30 h 540"/>
                <a:gd name="T14" fmla="*/ 543 w 901"/>
                <a:gd name="T15" fmla="*/ 38 h 540"/>
                <a:gd name="T16" fmla="*/ 567 w 901"/>
                <a:gd name="T17" fmla="*/ 54 h 540"/>
                <a:gd name="T18" fmla="*/ 584 w 901"/>
                <a:gd name="T19" fmla="*/ 76 h 540"/>
                <a:gd name="T20" fmla="*/ 596 w 901"/>
                <a:gd name="T21" fmla="*/ 104 h 540"/>
                <a:gd name="T22" fmla="*/ 600 w 901"/>
                <a:gd name="T23" fmla="*/ 135 h 540"/>
                <a:gd name="T24" fmla="*/ 813 w 901"/>
                <a:gd name="T25" fmla="*/ 150 h 540"/>
                <a:gd name="T26" fmla="*/ 630 w 901"/>
                <a:gd name="T27" fmla="*/ 135 h 540"/>
                <a:gd name="T28" fmla="*/ 625 w 901"/>
                <a:gd name="T29" fmla="*/ 94 h 540"/>
                <a:gd name="T30" fmla="*/ 610 w 901"/>
                <a:gd name="T31" fmla="*/ 59 h 540"/>
                <a:gd name="T32" fmla="*/ 585 w 901"/>
                <a:gd name="T33" fmla="*/ 30 h 540"/>
                <a:gd name="T34" fmla="*/ 555 w 901"/>
                <a:gd name="T35" fmla="*/ 11 h 540"/>
                <a:gd name="T36" fmla="*/ 520 w 901"/>
                <a:gd name="T37" fmla="*/ 0 h 540"/>
                <a:gd name="T38" fmla="*/ 380 w 901"/>
                <a:gd name="T39" fmla="*/ 0 h 540"/>
                <a:gd name="T40" fmla="*/ 345 w 901"/>
                <a:gd name="T41" fmla="*/ 11 h 540"/>
                <a:gd name="T42" fmla="*/ 315 w 901"/>
                <a:gd name="T43" fmla="*/ 30 h 540"/>
                <a:gd name="T44" fmla="*/ 291 w 901"/>
                <a:gd name="T45" fmla="*/ 59 h 540"/>
                <a:gd name="T46" fmla="*/ 275 w 901"/>
                <a:gd name="T47" fmla="*/ 94 h 540"/>
                <a:gd name="T48" fmla="*/ 270 w 901"/>
                <a:gd name="T49" fmla="*/ 135 h 540"/>
                <a:gd name="T50" fmla="*/ 88 w 901"/>
                <a:gd name="T51" fmla="*/ 150 h 540"/>
                <a:gd name="T52" fmla="*/ 66 w 901"/>
                <a:gd name="T53" fmla="*/ 160 h 540"/>
                <a:gd name="T54" fmla="*/ 42 w 901"/>
                <a:gd name="T55" fmla="*/ 176 h 540"/>
                <a:gd name="T56" fmla="*/ 22 w 901"/>
                <a:gd name="T57" fmla="*/ 195 h 540"/>
                <a:gd name="T58" fmla="*/ 8 w 901"/>
                <a:gd name="T59" fmla="*/ 217 h 540"/>
                <a:gd name="T60" fmla="*/ 1 w 901"/>
                <a:gd name="T61" fmla="*/ 240 h 540"/>
                <a:gd name="T62" fmla="*/ 0 w 901"/>
                <a:gd name="T63" fmla="*/ 540 h 540"/>
                <a:gd name="T64" fmla="*/ 330 w 901"/>
                <a:gd name="T65" fmla="*/ 540 h 540"/>
                <a:gd name="T66" fmla="*/ 331 w 901"/>
                <a:gd name="T67" fmla="*/ 460 h 540"/>
                <a:gd name="T68" fmla="*/ 336 w 901"/>
                <a:gd name="T69" fmla="*/ 453 h 540"/>
                <a:gd name="T70" fmla="*/ 345 w 901"/>
                <a:gd name="T71" fmla="*/ 450 h 540"/>
                <a:gd name="T72" fmla="*/ 562 w 901"/>
                <a:gd name="T73" fmla="*/ 451 h 540"/>
                <a:gd name="T74" fmla="*/ 568 w 901"/>
                <a:gd name="T75" fmla="*/ 457 h 540"/>
                <a:gd name="T76" fmla="*/ 570 w 901"/>
                <a:gd name="T77" fmla="*/ 465 h 540"/>
                <a:gd name="T78" fmla="*/ 871 w 901"/>
                <a:gd name="T79" fmla="*/ 540 h 540"/>
                <a:gd name="T80" fmla="*/ 900 w 901"/>
                <a:gd name="T81" fmla="*/ 249 h 540"/>
                <a:gd name="T82" fmla="*/ 895 w 901"/>
                <a:gd name="T83" fmla="*/ 224 h 540"/>
                <a:gd name="T84" fmla="*/ 883 w 901"/>
                <a:gd name="T85" fmla="*/ 202 h 540"/>
                <a:gd name="T86" fmla="*/ 866 w 901"/>
                <a:gd name="T87" fmla="*/ 181 h 540"/>
                <a:gd name="T88" fmla="*/ 843 w 901"/>
                <a:gd name="T89" fmla="*/ 164 h 540"/>
                <a:gd name="T90" fmla="*/ 816 w 901"/>
                <a:gd name="T91" fmla="*/ 151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1" h="540">
                  <a:moveTo>
                    <a:pt x="600" y="150"/>
                  </a:moveTo>
                  <a:lnTo>
                    <a:pt x="300" y="150"/>
                  </a:lnTo>
                  <a:lnTo>
                    <a:pt x="300" y="135"/>
                  </a:lnTo>
                  <a:lnTo>
                    <a:pt x="300" y="124"/>
                  </a:lnTo>
                  <a:lnTo>
                    <a:pt x="302" y="114"/>
                  </a:lnTo>
                  <a:lnTo>
                    <a:pt x="304" y="104"/>
                  </a:lnTo>
                  <a:lnTo>
                    <a:pt x="308" y="94"/>
                  </a:lnTo>
                  <a:lnTo>
                    <a:pt x="311" y="85"/>
                  </a:lnTo>
                  <a:lnTo>
                    <a:pt x="316" y="76"/>
                  </a:lnTo>
                  <a:lnTo>
                    <a:pt x="321" y="68"/>
                  </a:lnTo>
                  <a:lnTo>
                    <a:pt x="327" y="60"/>
                  </a:lnTo>
                  <a:lnTo>
                    <a:pt x="334" y="54"/>
                  </a:lnTo>
                  <a:lnTo>
                    <a:pt x="341" y="47"/>
                  </a:lnTo>
                  <a:lnTo>
                    <a:pt x="349" y="42"/>
                  </a:lnTo>
                  <a:lnTo>
                    <a:pt x="357" y="38"/>
                  </a:lnTo>
                  <a:lnTo>
                    <a:pt x="365" y="34"/>
                  </a:lnTo>
                  <a:lnTo>
                    <a:pt x="375" y="32"/>
                  </a:lnTo>
                  <a:lnTo>
                    <a:pt x="384" y="30"/>
                  </a:lnTo>
                  <a:lnTo>
                    <a:pt x="393" y="30"/>
                  </a:lnTo>
                  <a:lnTo>
                    <a:pt x="507" y="30"/>
                  </a:lnTo>
                  <a:lnTo>
                    <a:pt x="517" y="30"/>
                  </a:lnTo>
                  <a:lnTo>
                    <a:pt x="526" y="32"/>
                  </a:lnTo>
                  <a:lnTo>
                    <a:pt x="535" y="34"/>
                  </a:lnTo>
                  <a:lnTo>
                    <a:pt x="543" y="38"/>
                  </a:lnTo>
                  <a:lnTo>
                    <a:pt x="552" y="42"/>
                  </a:lnTo>
                  <a:lnTo>
                    <a:pt x="559" y="47"/>
                  </a:lnTo>
                  <a:lnTo>
                    <a:pt x="567" y="54"/>
                  </a:lnTo>
                  <a:lnTo>
                    <a:pt x="573" y="60"/>
                  </a:lnTo>
                  <a:lnTo>
                    <a:pt x="579" y="68"/>
                  </a:lnTo>
                  <a:lnTo>
                    <a:pt x="584" y="76"/>
                  </a:lnTo>
                  <a:lnTo>
                    <a:pt x="589" y="85"/>
                  </a:lnTo>
                  <a:lnTo>
                    <a:pt x="593" y="94"/>
                  </a:lnTo>
                  <a:lnTo>
                    <a:pt x="596" y="104"/>
                  </a:lnTo>
                  <a:lnTo>
                    <a:pt x="599" y="114"/>
                  </a:lnTo>
                  <a:lnTo>
                    <a:pt x="600" y="124"/>
                  </a:lnTo>
                  <a:lnTo>
                    <a:pt x="600" y="135"/>
                  </a:lnTo>
                  <a:lnTo>
                    <a:pt x="600" y="150"/>
                  </a:lnTo>
                  <a:close/>
                  <a:moveTo>
                    <a:pt x="816" y="151"/>
                  </a:moveTo>
                  <a:lnTo>
                    <a:pt x="813" y="150"/>
                  </a:lnTo>
                  <a:lnTo>
                    <a:pt x="810" y="150"/>
                  </a:lnTo>
                  <a:lnTo>
                    <a:pt x="630" y="150"/>
                  </a:lnTo>
                  <a:lnTo>
                    <a:pt x="630" y="135"/>
                  </a:lnTo>
                  <a:lnTo>
                    <a:pt x="630" y="121"/>
                  </a:lnTo>
                  <a:lnTo>
                    <a:pt x="628" y="107"/>
                  </a:lnTo>
                  <a:lnTo>
                    <a:pt x="625" y="94"/>
                  </a:lnTo>
                  <a:lnTo>
                    <a:pt x="621" y="83"/>
                  </a:lnTo>
                  <a:lnTo>
                    <a:pt x="615" y="71"/>
                  </a:lnTo>
                  <a:lnTo>
                    <a:pt x="610" y="59"/>
                  </a:lnTo>
                  <a:lnTo>
                    <a:pt x="602" y="49"/>
                  </a:lnTo>
                  <a:lnTo>
                    <a:pt x="595" y="40"/>
                  </a:lnTo>
                  <a:lnTo>
                    <a:pt x="585" y="30"/>
                  </a:lnTo>
                  <a:lnTo>
                    <a:pt x="576" y="23"/>
                  </a:lnTo>
                  <a:lnTo>
                    <a:pt x="566" y="16"/>
                  </a:lnTo>
                  <a:lnTo>
                    <a:pt x="555" y="11"/>
                  </a:lnTo>
                  <a:lnTo>
                    <a:pt x="543" y="5"/>
                  </a:lnTo>
                  <a:lnTo>
                    <a:pt x="532" y="2"/>
                  </a:lnTo>
                  <a:lnTo>
                    <a:pt x="520" y="0"/>
                  </a:lnTo>
                  <a:lnTo>
                    <a:pt x="507" y="0"/>
                  </a:lnTo>
                  <a:lnTo>
                    <a:pt x="393" y="0"/>
                  </a:lnTo>
                  <a:lnTo>
                    <a:pt x="380" y="0"/>
                  </a:lnTo>
                  <a:lnTo>
                    <a:pt x="369" y="2"/>
                  </a:lnTo>
                  <a:lnTo>
                    <a:pt x="357" y="5"/>
                  </a:lnTo>
                  <a:lnTo>
                    <a:pt x="345" y="11"/>
                  </a:lnTo>
                  <a:lnTo>
                    <a:pt x="334" y="16"/>
                  </a:lnTo>
                  <a:lnTo>
                    <a:pt x="325" y="23"/>
                  </a:lnTo>
                  <a:lnTo>
                    <a:pt x="315" y="30"/>
                  </a:lnTo>
                  <a:lnTo>
                    <a:pt x="306" y="40"/>
                  </a:lnTo>
                  <a:lnTo>
                    <a:pt x="298" y="49"/>
                  </a:lnTo>
                  <a:lnTo>
                    <a:pt x="291" y="59"/>
                  </a:lnTo>
                  <a:lnTo>
                    <a:pt x="285" y="71"/>
                  </a:lnTo>
                  <a:lnTo>
                    <a:pt x="280" y="83"/>
                  </a:lnTo>
                  <a:lnTo>
                    <a:pt x="275" y="94"/>
                  </a:lnTo>
                  <a:lnTo>
                    <a:pt x="272" y="107"/>
                  </a:lnTo>
                  <a:lnTo>
                    <a:pt x="270" y="121"/>
                  </a:lnTo>
                  <a:lnTo>
                    <a:pt x="270" y="135"/>
                  </a:lnTo>
                  <a:lnTo>
                    <a:pt x="270" y="150"/>
                  </a:lnTo>
                  <a:lnTo>
                    <a:pt x="90" y="150"/>
                  </a:lnTo>
                  <a:lnTo>
                    <a:pt x="88" y="150"/>
                  </a:lnTo>
                  <a:lnTo>
                    <a:pt x="85" y="151"/>
                  </a:lnTo>
                  <a:lnTo>
                    <a:pt x="75" y="155"/>
                  </a:lnTo>
                  <a:lnTo>
                    <a:pt x="66" y="160"/>
                  </a:lnTo>
                  <a:lnTo>
                    <a:pt x="58" y="164"/>
                  </a:lnTo>
                  <a:lnTo>
                    <a:pt x="49" y="169"/>
                  </a:lnTo>
                  <a:lnTo>
                    <a:pt x="42" y="176"/>
                  </a:lnTo>
                  <a:lnTo>
                    <a:pt x="34" y="181"/>
                  </a:lnTo>
                  <a:lnTo>
                    <a:pt x="28" y="188"/>
                  </a:lnTo>
                  <a:lnTo>
                    <a:pt x="22" y="195"/>
                  </a:lnTo>
                  <a:lnTo>
                    <a:pt x="17" y="202"/>
                  </a:lnTo>
                  <a:lnTo>
                    <a:pt x="13" y="209"/>
                  </a:lnTo>
                  <a:lnTo>
                    <a:pt x="8" y="217"/>
                  </a:lnTo>
                  <a:lnTo>
                    <a:pt x="5" y="224"/>
                  </a:lnTo>
                  <a:lnTo>
                    <a:pt x="3" y="233"/>
                  </a:lnTo>
                  <a:lnTo>
                    <a:pt x="1" y="240"/>
                  </a:lnTo>
                  <a:lnTo>
                    <a:pt x="0" y="249"/>
                  </a:lnTo>
                  <a:lnTo>
                    <a:pt x="0" y="257"/>
                  </a:lnTo>
                  <a:lnTo>
                    <a:pt x="0" y="540"/>
                  </a:lnTo>
                  <a:lnTo>
                    <a:pt x="30" y="540"/>
                  </a:lnTo>
                  <a:lnTo>
                    <a:pt x="75" y="540"/>
                  </a:lnTo>
                  <a:lnTo>
                    <a:pt x="330" y="540"/>
                  </a:lnTo>
                  <a:lnTo>
                    <a:pt x="330" y="465"/>
                  </a:lnTo>
                  <a:lnTo>
                    <a:pt x="330" y="462"/>
                  </a:lnTo>
                  <a:lnTo>
                    <a:pt x="331" y="460"/>
                  </a:lnTo>
                  <a:lnTo>
                    <a:pt x="332" y="457"/>
                  </a:lnTo>
                  <a:lnTo>
                    <a:pt x="334" y="455"/>
                  </a:lnTo>
                  <a:lnTo>
                    <a:pt x="336" y="453"/>
                  </a:lnTo>
                  <a:lnTo>
                    <a:pt x="340" y="451"/>
                  </a:lnTo>
                  <a:lnTo>
                    <a:pt x="342" y="450"/>
                  </a:lnTo>
                  <a:lnTo>
                    <a:pt x="345" y="450"/>
                  </a:lnTo>
                  <a:lnTo>
                    <a:pt x="555" y="450"/>
                  </a:lnTo>
                  <a:lnTo>
                    <a:pt x="558" y="450"/>
                  </a:lnTo>
                  <a:lnTo>
                    <a:pt x="562" y="451"/>
                  </a:lnTo>
                  <a:lnTo>
                    <a:pt x="564" y="453"/>
                  </a:lnTo>
                  <a:lnTo>
                    <a:pt x="566" y="455"/>
                  </a:lnTo>
                  <a:lnTo>
                    <a:pt x="568" y="457"/>
                  </a:lnTo>
                  <a:lnTo>
                    <a:pt x="569" y="460"/>
                  </a:lnTo>
                  <a:lnTo>
                    <a:pt x="570" y="462"/>
                  </a:lnTo>
                  <a:lnTo>
                    <a:pt x="570" y="465"/>
                  </a:lnTo>
                  <a:lnTo>
                    <a:pt x="570" y="540"/>
                  </a:lnTo>
                  <a:lnTo>
                    <a:pt x="826" y="540"/>
                  </a:lnTo>
                  <a:lnTo>
                    <a:pt x="871" y="540"/>
                  </a:lnTo>
                  <a:lnTo>
                    <a:pt x="901" y="540"/>
                  </a:lnTo>
                  <a:lnTo>
                    <a:pt x="901" y="257"/>
                  </a:lnTo>
                  <a:lnTo>
                    <a:pt x="900" y="249"/>
                  </a:lnTo>
                  <a:lnTo>
                    <a:pt x="899" y="240"/>
                  </a:lnTo>
                  <a:lnTo>
                    <a:pt x="898" y="233"/>
                  </a:lnTo>
                  <a:lnTo>
                    <a:pt x="895" y="224"/>
                  </a:lnTo>
                  <a:lnTo>
                    <a:pt x="892" y="217"/>
                  </a:lnTo>
                  <a:lnTo>
                    <a:pt x="887" y="209"/>
                  </a:lnTo>
                  <a:lnTo>
                    <a:pt x="883" y="202"/>
                  </a:lnTo>
                  <a:lnTo>
                    <a:pt x="878" y="195"/>
                  </a:lnTo>
                  <a:lnTo>
                    <a:pt x="872" y="188"/>
                  </a:lnTo>
                  <a:lnTo>
                    <a:pt x="866" y="181"/>
                  </a:lnTo>
                  <a:lnTo>
                    <a:pt x="858" y="176"/>
                  </a:lnTo>
                  <a:lnTo>
                    <a:pt x="851" y="169"/>
                  </a:lnTo>
                  <a:lnTo>
                    <a:pt x="843" y="164"/>
                  </a:lnTo>
                  <a:lnTo>
                    <a:pt x="835" y="160"/>
                  </a:lnTo>
                  <a:lnTo>
                    <a:pt x="825" y="155"/>
                  </a:lnTo>
                  <a:lnTo>
                    <a:pt x="816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7" name="Freeform 4197">
            <a:extLst>
              <a:ext uri="{FF2B5EF4-FFF2-40B4-BE49-F238E27FC236}">
                <a16:creationId xmlns:a16="http://schemas.microsoft.com/office/drawing/2014/main" id="{55391E52-B5ED-4393-9D23-DDD26C0173A9}"/>
              </a:ext>
            </a:extLst>
          </p:cNvPr>
          <p:cNvSpPr>
            <a:spLocks noEditPoints="1"/>
          </p:cNvSpPr>
          <p:nvPr/>
        </p:nvSpPr>
        <p:spPr bwMode="auto">
          <a:xfrm>
            <a:off x="5950395" y="972343"/>
            <a:ext cx="285750" cy="261938"/>
          </a:xfrm>
          <a:custGeom>
            <a:avLst/>
            <a:gdLst>
              <a:gd name="T0" fmla="*/ 540 w 901"/>
              <a:gd name="T1" fmla="*/ 161 h 826"/>
              <a:gd name="T2" fmla="*/ 360 w 901"/>
              <a:gd name="T3" fmla="*/ 255 h 826"/>
              <a:gd name="T4" fmla="*/ 360 w 901"/>
              <a:gd name="T5" fmla="*/ 255 h 826"/>
              <a:gd name="T6" fmla="*/ 201 w 901"/>
              <a:gd name="T7" fmla="*/ 255 h 826"/>
              <a:gd name="T8" fmla="*/ 749 w 901"/>
              <a:gd name="T9" fmla="*/ 46 h 826"/>
              <a:gd name="T10" fmla="*/ 692 w 901"/>
              <a:gd name="T11" fmla="*/ 248 h 826"/>
              <a:gd name="T12" fmla="*/ 568 w 901"/>
              <a:gd name="T13" fmla="*/ 103 h 826"/>
              <a:gd name="T14" fmla="*/ 556 w 901"/>
              <a:gd name="T15" fmla="*/ 104 h 826"/>
              <a:gd name="T16" fmla="*/ 341 w 901"/>
              <a:gd name="T17" fmla="*/ 135 h 826"/>
              <a:gd name="T18" fmla="*/ 333 w 901"/>
              <a:gd name="T19" fmla="*/ 141 h 826"/>
              <a:gd name="T20" fmla="*/ 330 w 901"/>
              <a:gd name="T21" fmla="*/ 255 h 826"/>
              <a:gd name="T22" fmla="*/ 120 w 901"/>
              <a:gd name="T23" fmla="*/ 4 h 826"/>
              <a:gd name="T24" fmla="*/ 109 w 901"/>
              <a:gd name="T25" fmla="*/ 0 h 826"/>
              <a:gd name="T26" fmla="*/ 5 w 901"/>
              <a:gd name="T27" fmla="*/ 48 h 826"/>
              <a:gd name="T28" fmla="*/ 0 w 901"/>
              <a:gd name="T29" fmla="*/ 58 h 826"/>
              <a:gd name="T30" fmla="*/ 82 w 901"/>
              <a:gd name="T31" fmla="*/ 255 h 826"/>
              <a:gd name="T32" fmla="*/ 5 w 901"/>
              <a:gd name="T33" fmla="*/ 259 h 826"/>
              <a:gd name="T34" fmla="*/ 0 w 901"/>
              <a:gd name="T35" fmla="*/ 271 h 826"/>
              <a:gd name="T36" fmla="*/ 120 w 901"/>
              <a:gd name="T37" fmla="*/ 643 h 826"/>
              <a:gd name="T38" fmla="*/ 589 w 901"/>
              <a:gd name="T39" fmla="*/ 676 h 826"/>
              <a:gd name="T40" fmla="*/ 157 w 901"/>
              <a:gd name="T41" fmla="*/ 679 h 826"/>
              <a:gd name="T42" fmla="*/ 131 w 901"/>
              <a:gd name="T43" fmla="*/ 693 h 826"/>
              <a:gd name="T44" fmla="*/ 113 w 901"/>
              <a:gd name="T45" fmla="*/ 716 h 826"/>
              <a:gd name="T46" fmla="*/ 105 w 901"/>
              <a:gd name="T47" fmla="*/ 744 h 826"/>
              <a:gd name="T48" fmla="*/ 108 w 901"/>
              <a:gd name="T49" fmla="*/ 774 h 826"/>
              <a:gd name="T50" fmla="*/ 122 w 901"/>
              <a:gd name="T51" fmla="*/ 798 h 826"/>
              <a:gd name="T52" fmla="*/ 144 w 901"/>
              <a:gd name="T53" fmla="*/ 818 h 826"/>
              <a:gd name="T54" fmla="*/ 172 w 901"/>
              <a:gd name="T55" fmla="*/ 826 h 826"/>
              <a:gd name="T56" fmla="*/ 202 w 901"/>
              <a:gd name="T57" fmla="*/ 823 h 826"/>
              <a:gd name="T58" fmla="*/ 228 w 901"/>
              <a:gd name="T59" fmla="*/ 809 h 826"/>
              <a:gd name="T60" fmla="*/ 246 w 901"/>
              <a:gd name="T61" fmla="*/ 787 h 826"/>
              <a:gd name="T62" fmla="*/ 255 w 901"/>
              <a:gd name="T63" fmla="*/ 759 h 826"/>
              <a:gd name="T64" fmla="*/ 246 w 901"/>
              <a:gd name="T65" fmla="*/ 716 h 826"/>
              <a:gd name="T66" fmla="*/ 514 w 901"/>
              <a:gd name="T67" fmla="*/ 727 h 826"/>
              <a:gd name="T68" fmla="*/ 512 w 901"/>
              <a:gd name="T69" fmla="*/ 766 h 826"/>
              <a:gd name="T70" fmla="*/ 523 w 901"/>
              <a:gd name="T71" fmla="*/ 793 h 826"/>
              <a:gd name="T72" fmla="*/ 543 w 901"/>
              <a:gd name="T73" fmla="*/ 813 h 826"/>
              <a:gd name="T74" fmla="*/ 570 w 901"/>
              <a:gd name="T75" fmla="*/ 825 h 826"/>
              <a:gd name="T76" fmla="*/ 601 w 901"/>
              <a:gd name="T77" fmla="*/ 825 h 826"/>
              <a:gd name="T78" fmla="*/ 628 w 901"/>
              <a:gd name="T79" fmla="*/ 813 h 826"/>
              <a:gd name="T80" fmla="*/ 648 w 901"/>
              <a:gd name="T81" fmla="*/ 793 h 826"/>
              <a:gd name="T82" fmla="*/ 659 w 901"/>
              <a:gd name="T83" fmla="*/ 766 h 826"/>
              <a:gd name="T84" fmla="*/ 658 w 901"/>
              <a:gd name="T85" fmla="*/ 730 h 826"/>
              <a:gd name="T86" fmla="*/ 635 w 901"/>
              <a:gd name="T87" fmla="*/ 695 h 826"/>
              <a:gd name="T88" fmla="*/ 630 w 901"/>
              <a:gd name="T89" fmla="*/ 635 h 826"/>
              <a:gd name="T90" fmla="*/ 886 w 901"/>
              <a:gd name="T91" fmla="*/ 75 h 826"/>
              <a:gd name="T92" fmla="*/ 897 w 901"/>
              <a:gd name="T93" fmla="*/ 70 h 826"/>
              <a:gd name="T94" fmla="*/ 901 w 901"/>
              <a:gd name="T95" fmla="*/ 60 h 826"/>
              <a:gd name="T96" fmla="*/ 897 w 901"/>
              <a:gd name="T97" fmla="*/ 49 h 826"/>
              <a:gd name="T98" fmla="*/ 886 w 901"/>
              <a:gd name="T99" fmla="*/ 45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01" h="826">
                <a:moveTo>
                  <a:pt x="442" y="255"/>
                </a:moveTo>
                <a:lnTo>
                  <a:pt x="540" y="161"/>
                </a:lnTo>
                <a:lnTo>
                  <a:pt x="540" y="161"/>
                </a:lnTo>
                <a:lnTo>
                  <a:pt x="540" y="161"/>
                </a:lnTo>
                <a:lnTo>
                  <a:pt x="562" y="139"/>
                </a:lnTo>
                <a:lnTo>
                  <a:pt x="659" y="255"/>
                </a:lnTo>
                <a:lnTo>
                  <a:pt x="442" y="255"/>
                </a:lnTo>
                <a:close/>
                <a:moveTo>
                  <a:pt x="360" y="255"/>
                </a:moveTo>
                <a:lnTo>
                  <a:pt x="360" y="165"/>
                </a:lnTo>
                <a:lnTo>
                  <a:pt x="493" y="165"/>
                </a:lnTo>
                <a:lnTo>
                  <a:pt x="399" y="255"/>
                </a:lnTo>
                <a:lnTo>
                  <a:pt x="360" y="255"/>
                </a:lnTo>
                <a:close/>
                <a:moveTo>
                  <a:pt x="114" y="255"/>
                </a:moveTo>
                <a:lnTo>
                  <a:pt x="34" y="67"/>
                </a:lnTo>
                <a:lnTo>
                  <a:pt x="101" y="35"/>
                </a:lnTo>
                <a:lnTo>
                  <a:pt x="201" y="255"/>
                </a:lnTo>
                <a:lnTo>
                  <a:pt x="114" y="255"/>
                </a:lnTo>
                <a:close/>
                <a:moveTo>
                  <a:pt x="886" y="45"/>
                </a:moveTo>
                <a:lnTo>
                  <a:pt x="753" y="45"/>
                </a:lnTo>
                <a:lnTo>
                  <a:pt x="749" y="46"/>
                </a:lnTo>
                <a:lnTo>
                  <a:pt x="745" y="48"/>
                </a:lnTo>
                <a:lnTo>
                  <a:pt x="740" y="51"/>
                </a:lnTo>
                <a:lnTo>
                  <a:pt x="739" y="57"/>
                </a:lnTo>
                <a:lnTo>
                  <a:pt x="692" y="248"/>
                </a:lnTo>
                <a:lnTo>
                  <a:pt x="575" y="107"/>
                </a:lnTo>
                <a:lnTo>
                  <a:pt x="573" y="105"/>
                </a:lnTo>
                <a:lnTo>
                  <a:pt x="571" y="104"/>
                </a:lnTo>
                <a:lnTo>
                  <a:pt x="568" y="103"/>
                </a:lnTo>
                <a:lnTo>
                  <a:pt x="564" y="102"/>
                </a:lnTo>
                <a:lnTo>
                  <a:pt x="561" y="102"/>
                </a:lnTo>
                <a:lnTo>
                  <a:pt x="559" y="103"/>
                </a:lnTo>
                <a:lnTo>
                  <a:pt x="556" y="104"/>
                </a:lnTo>
                <a:lnTo>
                  <a:pt x="554" y="106"/>
                </a:lnTo>
                <a:lnTo>
                  <a:pt x="524" y="135"/>
                </a:lnTo>
                <a:lnTo>
                  <a:pt x="345" y="135"/>
                </a:lnTo>
                <a:lnTo>
                  <a:pt x="341" y="135"/>
                </a:lnTo>
                <a:lnTo>
                  <a:pt x="339" y="136"/>
                </a:lnTo>
                <a:lnTo>
                  <a:pt x="336" y="138"/>
                </a:lnTo>
                <a:lnTo>
                  <a:pt x="334" y="139"/>
                </a:lnTo>
                <a:lnTo>
                  <a:pt x="333" y="141"/>
                </a:lnTo>
                <a:lnTo>
                  <a:pt x="331" y="144"/>
                </a:lnTo>
                <a:lnTo>
                  <a:pt x="331" y="147"/>
                </a:lnTo>
                <a:lnTo>
                  <a:pt x="330" y="150"/>
                </a:lnTo>
                <a:lnTo>
                  <a:pt x="330" y="255"/>
                </a:lnTo>
                <a:lnTo>
                  <a:pt x="234" y="255"/>
                </a:lnTo>
                <a:lnTo>
                  <a:pt x="123" y="8"/>
                </a:lnTo>
                <a:lnTo>
                  <a:pt x="122" y="6"/>
                </a:lnTo>
                <a:lnTo>
                  <a:pt x="120" y="4"/>
                </a:lnTo>
                <a:lnTo>
                  <a:pt x="117" y="2"/>
                </a:lnTo>
                <a:lnTo>
                  <a:pt x="114" y="1"/>
                </a:lnTo>
                <a:lnTo>
                  <a:pt x="111" y="0"/>
                </a:lnTo>
                <a:lnTo>
                  <a:pt x="109" y="0"/>
                </a:lnTo>
                <a:lnTo>
                  <a:pt x="106" y="0"/>
                </a:lnTo>
                <a:lnTo>
                  <a:pt x="102" y="1"/>
                </a:lnTo>
                <a:lnTo>
                  <a:pt x="8" y="46"/>
                </a:lnTo>
                <a:lnTo>
                  <a:pt x="5" y="48"/>
                </a:lnTo>
                <a:lnTo>
                  <a:pt x="3" y="50"/>
                </a:lnTo>
                <a:lnTo>
                  <a:pt x="2" y="52"/>
                </a:lnTo>
                <a:lnTo>
                  <a:pt x="1" y="54"/>
                </a:lnTo>
                <a:lnTo>
                  <a:pt x="0" y="58"/>
                </a:lnTo>
                <a:lnTo>
                  <a:pt x="0" y="60"/>
                </a:lnTo>
                <a:lnTo>
                  <a:pt x="0" y="63"/>
                </a:lnTo>
                <a:lnTo>
                  <a:pt x="1" y="66"/>
                </a:lnTo>
                <a:lnTo>
                  <a:pt x="82" y="255"/>
                </a:lnTo>
                <a:lnTo>
                  <a:pt x="15" y="255"/>
                </a:lnTo>
                <a:lnTo>
                  <a:pt x="11" y="256"/>
                </a:lnTo>
                <a:lnTo>
                  <a:pt x="7" y="257"/>
                </a:lnTo>
                <a:lnTo>
                  <a:pt x="5" y="259"/>
                </a:lnTo>
                <a:lnTo>
                  <a:pt x="2" y="261"/>
                </a:lnTo>
                <a:lnTo>
                  <a:pt x="1" y="265"/>
                </a:lnTo>
                <a:lnTo>
                  <a:pt x="0" y="268"/>
                </a:lnTo>
                <a:lnTo>
                  <a:pt x="0" y="271"/>
                </a:lnTo>
                <a:lnTo>
                  <a:pt x="1" y="275"/>
                </a:lnTo>
                <a:lnTo>
                  <a:pt x="114" y="635"/>
                </a:lnTo>
                <a:lnTo>
                  <a:pt x="116" y="640"/>
                </a:lnTo>
                <a:lnTo>
                  <a:pt x="120" y="643"/>
                </a:lnTo>
                <a:lnTo>
                  <a:pt x="123" y="645"/>
                </a:lnTo>
                <a:lnTo>
                  <a:pt x="128" y="646"/>
                </a:lnTo>
                <a:lnTo>
                  <a:pt x="596" y="646"/>
                </a:lnTo>
                <a:lnTo>
                  <a:pt x="589" y="676"/>
                </a:lnTo>
                <a:lnTo>
                  <a:pt x="180" y="676"/>
                </a:lnTo>
                <a:lnTo>
                  <a:pt x="172" y="676"/>
                </a:lnTo>
                <a:lnTo>
                  <a:pt x="165" y="677"/>
                </a:lnTo>
                <a:lnTo>
                  <a:pt x="157" y="679"/>
                </a:lnTo>
                <a:lnTo>
                  <a:pt x="151" y="682"/>
                </a:lnTo>
                <a:lnTo>
                  <a:pt x="144" y="685"/>
                </a:lnTo>
                <a:lnTo>
                  <a:pt x="138" y="689"/>
                </a:lnTo>
                <a:lnTo>
                  <a:pt x="131" y="693"/>
                </a:lnTo>
                <a:lnTo>
                  <a:pt x="127" y="698"/>
                </a:lnTo>
                <a:lnTo>
                  <a:pt x="122" y="703"/>
                </a:lnTo>
                <a:lnTo>
                  <a:pt x="117" y="709"/>
                </a:lnTo>
                <a:lnTo>
                  <a:pt x="113" y="716"/>
                </a:lnTo>
                <a:lnTo>
                  <a:pt x="110" y="722"/>
                </a:lnTo>
                <a:lnTo>
                  <a:pt x="108" y="729"/>
                </a:lnTo>
                <a:lnTo>
                  <a:pt x="106" y="736"/>
                </a:lnTo>
                <a:lnTo>
                  <a:pt x="105" y="744"/>
                </a:lnTo>
                <a:lnTo>
                  <a:pt x="105" y="751"/>
                </a:lnTo>
                <a:lnTo>
                  <a:pt x="105" y="759"/>
                </a:lnTo>
                <a:lnTo>
                  <a:pt x="106" y="766"/>
                </a:lnTo>
                <a:lnTo>
                  <a:pt x="108" y="774"/>
                </a:lnTo>
                <a:lnTo>
                  <a:pt x="110" y="780"/>
                </a:lnTo>
                <a:lnTo>
                  <a:pt x="113" y="787"/>
                </a:lnTo>
                <a:lnTo>
                  <a:pt x="117" y="793"/>
                </a:lnTo>
                <a:lnTo>
                  <a:pt x="122" y="798"/>
                </a:lnTo>
                <a:lnTo>
                  <a:pt x="127" y="804"/>
                </a:lnTo>
                <a:lnTo>
                  <a:pt x="131" y="809"/>
                </a:lnTo>
                <a:lnTo>
                  <a:pt x="138" y="813"/>
                </a:lnTo>
                <a:lnTo>
                  <a:pt x="144" y="818"/>
                </a:lnTo>
                <a:lnTo>
                  <a:pt x="151" y="821"/>
                </a:lnTo>
                <a:lnTo>
                  <a:pt x="157" y="823"/>
                </a:lnTo>
                <a:lnTo>
                  <a:pt x="165" y="825"/>
                </a:lnTo>
                <a:lnTo>
                  <a:pt x="172" y="826"/>
                </a:lnTo>
                <a:lnTo>
                  <a:pt x="180" y="826"/>
                </a:lnTo>
                <a:lnTo>
                  <a:pt x="187" y="826"/>
                </a:lnTo>
                <a:lnTo>
                  <a:pt x="195" y="825"/>
                </a:lnTo>
                <a:lnTo>
                  <a:pt x="202" y="823"/>
                </a:lnTo>
                <a:lnTo>
                  <a:pt x="209" y="821"/>
                </a:lnTo>
                <a:lnTo>
                  <a:pt x="215" y="818"/>
                </a:lnTo>
                <a:lnTo>
                  <a:pt x="221" y="813"/>
                </a:lnTo>
                <a:lnTo>
                  <a:pt x="228" y="809"/>
                </a:lnTo>
                <a:lnTo>
                  <a:pt x="233" y="804"/>
                </a:lnTo>
                <a:lnTo>
                  <a:pt x="238" y="798"/>
                </a:lnTo>
                <a:lnTo>
                  <a:pt x="242" y="793"/>
                </a:lnTo>
                <a:lnTo>
                  <a:pt x="246" y="787"/>
                </a:lnTo>
                <a:lnTo>
                  <a:pt x="249" y="780"/>
                </a:lnTo>
                <a:lnTo>
                  <a:pt x="251" y="774"/>
                </a:lnTo>
                <a:lnTo>
                  <a:pt x="254" y="766"/>
                </a:lnTo>
                <a:lnTo>
                  <a:pt x="255" y="759"/>
                </a:lnTo>
                <a:lnTo>
                  <a:pt x="255" y="751"/>
                </a:lnTo>
                <a:lnTo>
                  <a:pt x="254" y="738"/>
                </a:lnTo>
                <a:lnTo>
                  <a:pt x="250" y="727"/>
                </a:lnTo>
                <a:lnTo>
                  <a:pt x="246" y="716"/>
                </a:lnTo>
                <a:lnTo>
                  <a:pt x="240" y="706"/>
                </a:lnTo>
                <a:lnTo>
                  <a:pt x="526" y="706"/>
                </a:lnTo>
                <a:lnTo>
                  <a:pt x="519" y="716"/>
                </a:lnTo>
                <a:lnTo>
                  <a:pt x="514" y="727"/>
                </a:lnTo>
                <a:lnTo>
                  <a:pt x="511" y="738"/>
                </a:lnTo>
                <a:lnTo>
                  <a:pt x="510" y="751"/>
                </a:lnTo>
                <a:lnTo>
                  <a:pt x="511" y="759"/>
                </a:lnTo>
                <a:lnTo>
                  <a:pt x="512" y="766"/>
                </a:lnTo>
                <a:lnTo>
                  <a:pt x="514" y="774"/>
                </a:lnTo>
                <a:lnTo>
                  <a:pt x="516" y="780"/>
                </a:lnTo>
                <a:lnTo>
                  <a:pt x="519" y="787"/>
                </a:lnTo>
                <a:lnTo>
                  <a:pt x="523" y="793"/>
                </a:lnTo>
                <a:lnTo>
                  <a:pt x="528" y="798"/>
                </a:lnTo>
                <a:lnTo>
                  <a:pt x="532" y="804"/>
                </a:lnTo>
                <a:lnTo>
                  <a:pt x="538" y="809"/>
                </a:lnTo>
                <a:lnTo>
                  <a:pt x="543" y="813"/>
                </a:lnTo>
                <a:lnTo>
                  <a:pt x="549" y="818"/>
                </a:lnTo>
                <a:lnTo>
                  <a:pt x="556" y="821"/>
                </a:lnTo>
                <a:lnTo>
                  <a:pt x="563" y="823"/>
                </a:lnTo>
                <a:lnTo>
                  <a:pt x="570" y="825"/>
                </a:lnTo>
                <a:lnTo>
                  <a:pt x="577" y="826"/>
                </a:lnTo>
                <a:lnTo>
                  <a:pt x="586" y="826"/>
                </a:lnTo>
                <a:lnTo>
                  <a:pt x="593" y="826"/>
                </a:lnTo>
                <a:lnTo>
                  <a:pt x="601" y="825"/>
                </a:lnTo>
                <a:lnTo>
                  <a:pt x="607" y="823"/>
                </a:lnTo>
                <a:lnTo>
                  <a:pt x="615" y="821"/>
                </a:lnTo>
                <a:lnTo>
                  <a:pt x="621" y="818"/>
                </a:lnTo>
                <a:lnTo>
                  <a:pt x="628" y="813"/>
                </a:lnTo>
                <a:lnTo>
                  <a:pt x="633" y="809"/>
                </a:lnTo>
                <a:lnTo>
                  <a:pt x="638" y="804"/>
                </a:lnTo>
                <a:lnTo>
                  <a:pt x="644" y="798"/>
                </a:lnTo>
                <a:lnTo>
                  <a:pt x="648" y="793"/>
                </a:lnTo>
                <a:lnTo>
                  <a:pt x="651" y="787"/>
                </a:lnTo>
                <a:lnTo>
                  <a:pt x="654" y="780"/>
                </a:lnTo>
                <a:lnTo>
                  <a:pt x="658" y="774"/>
                </a:lnTo>
                <a:lnTo>
                  <a:pt x="659" y="766"/>
                </a:lnTo>
                <a:lnTo>
                  <a:pt x="660" y="759"/>
                </a:lnTo>
                <a:lnTo>
                  <a:pt x="661" y="751"/>
                </a:lnTo>
                <a:lnTo>
                  <a:pt x="660" y="740"/>
                </a:lnTo>
                <a:lnTo>
                  <a:pt x="658" y="730"/>
                </a:lnTo>
                <a:lnTo>
                  <a:pt x="653" y="720"/>
                </a:lnTo>
                <a:lnTo>
                  <a:pt x="649" y="710"/>
                </a:lnTo>
                <a:lnTo>
                  <a:pt x="643" y="702"/>
                </a:lnTo>
                <a:lnTo>
                  <a:pt x="635" y="695"/>
                </a:lnTo>
                <a:lnTo>
                  <a:pt x="627" y="689"/>
                </a:lnTo>
                <a:lnTo>
                  <a:pt x="618" y="684"/>
                </a:lnTo>
                <a:lnTo>
                  <a:pt x="629" y="637"/>
                </a:lnTo>
                <a:lnTo>
                  <a:pt x="630" y="635"/>
                </a:lnTo>
                <a:lnTo>
                  <a:pt x="630" y="634"/>
                </a:lnTo>
                <a:lnTo>
                  <a:pt x="717" y="274"/>
                </a:lnTo>
                <a:lnTo>
                  <a:pt x="765" y="75"/>
                </a:lnTo>
                <a:lnTo>
                  <a:pt x="886" y="75"/>
                </a:lnTo>
                <a:lnTo>
                  <a:pt x="889" y="75"/>
                </a:lnTo>
                <a:lnTo>
                  <a:pt x="891" y="74"/>
                </a:lnTo>
                <a:lnTo>
                  <a:pt x="895" y="73"/>
                </a:lnTo>
                <a:lnTo>
                  <a:pt x="897" y="70"/>
                </a:lnTo>
                <a:lnTo>
                  <a:pt x="899" y="68"/>
                </a:lnTo>
                <a:lnTo>
                  <a:pt x="900" y="66"/>
                </a:lnTo>
                <a:lnTo>
                  <a:pt x="901" y="63"/>
                </a:lnTo>
                <a:lnTo>
                  <a:pt x="901" y="60"/>
                </a:lnTo>
                <a:lnTo>
                  <a:pt x="901" y="57"/>
                </a:lnTo>
                <a:lnTo>
                  <a:pt x="900" y="54"/>
                </a:lnTo>
                <a:lnTo>
                  <a:pt x="899" y="51"/>
                </a:lnTo>
                <a:lnTo>
                  <a:pt x="897" y="49"/>
                </a:lnTo>
                <a:lnTo>
                  <a:pt x="895" y="47"/>
                </a:lnTo>
                <a:lnTo>
                  <a:pt x="891" y="46"/>
                </a:lnTo>
                <a:lnTo>
                  <a:pt x="889" y="45"/>
                </a:lnTo>
                <a:lnTo>
                  <a:pt x="886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3AE0A2B-017B-4FD8-A283-E83DD532C6B5}"/>
              </a:ext>
            </a:extLst>
          </p:cNvPr>
          <p:cNvGrpSpPr/>
          <p:nvPr/>
        </p:nvGrpSpPr>
        <p:grpSpPr>
          <a:xfrm>
            <a:off x="2840483" y="4071144"/>
            <a:ext cx="285750" cy="285750"/>
            <a:chOff x="8166100" y="2527300"/>
            <a:chExt cx="285750" cy="285750"/>
          </a:xfrm>
          <a:solidFill>
            <a:schemeClr val="bg1"/>
          </a:solidFill>
        </p:grpSpPr>
        <p:sp>
          <p:nvSpPr>
            <p:cNvPr id="169" name="Freeform 4261">
              <a:extLst>
                <a:ext uri="{FF2B5EF4-FFF2-40B4-BE49-F238E27FC236}">
                  <a16:creationId xmlns:a16="http://schemas.microsoft.com/office/drawing/2014/main" id="{4E4F50F6-8600-435E-9A84-64F44E07B9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1363" y="2551113"/>
              <a:ext cx="66675" cy="66675"/>
            </a:xfrm>
            <a:custGeom>
              <a:avLst/>
              <a:gdLst>
                <a:gd name="T0" fmla="*/ 51 w 212"/>
                <a:gd name="T1" fmla="*/ 65 h 212"/>
                <a:gd name="T2" fmla="*/ 51 w 212"/>
                <a:gd name="T3" fmla="*/ 62 h 212"/>
                <a:gd name="T4" fmla="*/ 52 w 212"/>
                <a:gd name="T5" fmla="*/ 60 h 212"/>
                <a:gd name="T6" fmla="*/ 54 w 212"/>
                <a:gd name="T7" fmla="*/ 57 h 212"/>
                <a:gd name="T8" fmla="*/ 55 w 212"/>
                <a:gd name="T9" fmla="*/ 55 h 212"/>
                <a:gd name="T10" fmla="*/ 57 w 212"/>
                <a:gd name="T11" fmla="*/ 54 h 212"/>
                <a:gd name="T12" fmla="*/ 60 w 212"/>
                <a:gd name="T13" fmla="*/ 52 h 212"/>
                <a:gd name="T14" fmla="*/ 62 w 212"/>
                <a:gd name="T15" fmla="*/ 52 h 212"/>
                <a:gd name="T16" fmla="*/ 66 w 212"/>
                <a:gd name="T17" fmla="*/ 50 h 212"/>
                <a:gd name="T18" fmla="*/ 147 w 212"/>
                <a:gd name="T19" fmla="*/ 50 h 212"/>
                <a:gd name="T20" fmla="*/ 149 w 212"/>
                <a:gd name="T21" fmla="*/ 52 h 212"/>
                <a:gd name="T22" fmla="*/ 152 w 212"/>
                <a:gd name="T23" fmla="*/ 52 h 212"/>
                <a:gd name="T24" fmla="*/ 155 w 212"/>
                <a:gd name="T25" fmla="*/ 54 h 212"/>
                <a:gd name="T26" fmla="*/ 157 w 212"/>
                <a:gd name="T27" fmla="*/ 55 h 212"/>
                <a:gd name="T28" fmla="*/ 159 w 212"/>
                <a:gd name="T29" fmla="*/ 57 h 212"/>
                <a:gd name="T30" fmla="*/ 160 w 212"/>
                <a:gd name="T31" fmla="*/ 60 h 212"/>
                <a:gd name="T32" fmla="*/ 161 w 212"/>
                <a:gd name="T33" fmla="*/ 62 h 212"/>
                <a:gd name="T34" fmla="*/ 162 w 212"/>
                <a:gd name="T35" fmla="*/ 65 h 212"/>
                <a:gd name="T36" fmla="*/ 162 w 212"/>
                <a:gd name="T37" fmla="*/ 147 h 212"/>
                <a:gd name="T38" fmla="*/ 161 w 212"/>
                <a:gd name="T39" fmla="*/ 149 h 212"/>
                <a:gd name="T40" fmla="*/ 160 w 212"/>
                <a:gd name="T41" fmla="*/ 152 h 212"/>
                <a:gd name="T42" fmla="*/ 159 w 212"/>
                <a:gd name="T43" fmla="*/ 154 h 212"/>
                <a:gd name="T44" fmla="*/ 157 w 212"/>
                <a:gd name="T45" fmla="*/ 158 h 212"/>
                <a:gd name="T46" fmla="*/ 155 w 212"/>
                <a:gd name="T47" fmla="*/ 159 h 212"/>
                <a:gd name="T48" fmla="*/ 152 w 212"/>
                <a:gd name="T49" fmla="*/ 161 h 212"/>
                <a:gd name="T50" fmla="*/ 149 w 212"/>
                <a:gd name="T51" fmla="*/ 161 h 212"/>
                <a:gd name="T52" fmla="*/ 147 w 212"/>
                <a:gd name="T53" fmla="*/ 162 h 212"/>
                <a:gd name="T54" fmla="*/ 66 w 212"/>
                <a:gd name="T55" fmla="*/ 162 h 212"/>
                <a:gd name="T56" fmla="*/ 62 w 212"/>
                <a:gd name="T57" fmla="*/ 161 h 212"/>
                <a:gd name="T58" fmla="*/ 60 w 212"/>
                <a:gd name="T59" fmla="*/ 161 h 212"/>
                <a:gd name="T60" fmla="*/ 57 w 212"/>
                <a:gd name="T61" fmla="*/ 159 h 212"/>
                <a:gd name="T62" fmla="*/ 55 w 212"/>
                <a:gd name="T63" fmla="*/ 158 h 212"/>
                <a:gd name="T64" fmla="*/ 54 w 212"/>
                <a:gd name="T65" fmla="*/ 154 h 212"/>
                <a:gd name="T66" fmla="*/ 52 w 212"/>
                <a:gd name="T67" fmla="*/ 152 h 212"/>
                <a:gd name="T68" fmla="*/ 51 w 212"/>
                <a:gd name="T69" fmla="*/ 149 h 212"/>
                <a:gd name="T70" fmla="*/ 51 w 212"/>
                <a:gd name="T71" fmla="*/ 147 h 212"/>
                <a:gd name="T72" fmla="*/ 51 w 212"/>
                <a:gd name="T73" fmla="*/ 65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51" y="65"/>
                  </a:moveTo>
                  <a:lnTo>
                    <a:pt x="51" y="62"/>
                  </a:lnTo>
                  <a:lnTo>
                    <a:pt x="52" y="60"/>
                  </a:lnTo>
                  <a:lnTo>
                    <a:pt x="54" y="57"/>
                  </a:lnTo>
                  <a:lnTo>
                    <a:pt x="55" y="55"/>
                  </a:lnTo>
                  <a:lnTo>
                    <a:pt x="57" y="54"/>
                  </a:lnTo>
                  <a:lnTo>
                    <a:pt x="60" y="52"/>
                  </a:lnTo>
                  <a:lnTo>
                    <a:pt x="62" y="52"/>
                  </a:lnTo>
                  <a:lnTo>
                    <a:pt x="66" y="50"/>
                  </a:lnTo>
                  <a:lnTo>
                    <a:pt x="147" y="50"/>
                  </a:lnTo>
                  <a:lnTo>
                    <a:pt x="149" y="52"/>
                  </a:lnTo>
                  <a:lnTo>
                    <a:pt x="152" y="52"/>
                  </a:lnTo>
                  <a:lnTo>
                    <a:pt x="155" y="54"/>
                  </a:lnTo>
                  <a:lnTo>
                    <a:pt x="157" y="55"/>
                  </a:lnTo>
                  <a:lnTo>
                    <a:pt x="159" y="57"/>
                  </a:lnTo>
                  <a:lnTo>
                    <a:pt x="160" y="60"/>
                  </a:lnTo>
                  <a:lnTo>
                    <a:pt x="161" y="62"/>
                  </a:lnTo>
                  <a:lnTo>
                    <a:pt x="162" y="65"/>
                  </a:lnTo>
                  <a:lnTo>
                    <a:pt x="162" y="147"/>
                  </a:lnTo>
                  <a:lnTo>
                    <a:pt x="161" y="149"/>
                  </a:lnTo>
                  <a:lnTo>
                    <a:pt x="160" y="152"/>
                  </a:lnTo>
                  <a:lnTo>
                    <a:pt x="159" y="154"/>
                  </a:lnTo>
                  <a:lnTo>
                    <a:pt x="157" y="158"/>
                  </a:lnTo>
                  <a:lnTo>
                    <a:pt x="155" y="159"/>
                  </a:lnTo>
                  <a:lnTo>
                    <a:pt x="152" y="161"/>
                  </a:lnTo>
                  <a:lnTo>
                    <a:pt x="149" y="161"/>
                  </a:lnTo>
                  <a:lnTo>
                    <a:pt x="147" y="162"/>
                  </a:lnTo>
                  <a:lnTo>
                    <a:pt x="66" y="162"/>
                  </a:lnTo>
                  <a:lnTo>
                    <a:pt x="62" y="161"/>
                  </a:lnTo>
                  <a:lnTo>
                    <a:pt x="60" y="161"/>
                  </a:lnTo>
                  <a:lnTo>
                    <a:pt x="57" y="159"/>
                  </a:lnTo>
                  <a:lnTo>
                    <a:pt x="55" y="158"/>
                  </a:lnTo>
                  <a:lnTo>
                    <a:pt x="54" y="154"/>
                  </a:lnTo>
                  <a:lnTo>
                    <a:pt x="52" y="152"/>
                  </a:lnTo>
                  <a:lnTo>
                    <a:pt x="51" y="149"/>
                  </a:lnTo>
                  <a:lnTo>
                    <a:pt x="51" y="147"/>
                  </a:lnTo>
                  <a:lnTo>
                    <a:pt x="51" y="65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Rectangle 4262">
              <a:extLst>
                <a:ext uri="{FF2B5EF4-FFF2-40B4-BE49-F238E27FC236}">
                  <a16:creationId xmlns:a16="http://schemas.microsoft.com/office/drawing/2014/main" id="{79E009BC-5127-43ED-9DCC-2860DD296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6763" y="2576513"/>
              <a:ext cx="15875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Rectangle 4263">
              <a:extLst>
                <a:ext uri="{FF2B5EF4-FFF2-40B4-BE49-F238E27FC236}">
                  <a16:creationId xmlns:a16="http://schemas.microsoft.com/office/drawing/2014/main" id="{236AA611-6966-416C-A713-69821B36BE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740025"/>
              <a:ext cx="33338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Rectangle 4264">
              <a:extLst>
                <a:ext uri="{FF2B5EF4-FFF2-40B4-BE49-F238E27FC236}">
                  <a16:creationId xmlns:a16="http://schemas.microsoft.com/office/drawing/2014/main" id="{D3A9526F-75BA-4082-845F-DC4E66321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1363" y="2722563"/>
              <a:ext cx="23813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265">
              <a:extLst>
                <a:ext uri="{FF2B5EF4-FFF2-40B4-BE49-F238E27FC236}">
                  <a16:creationId xmlns:a16="http://schemas.microsoft.com/office/drawing/2014/main" id="{5C44B4AD-6050-4786-8BCB-B57D50EDD8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551113"/>
              <a:ext cx="66675" cy="66675"/>
            </a:xfrm>
            <a:custGeom>
              <a:avLst/>
              <a:gdLst>
                <a:gd name="T0" fmla="*/ 24 w 212"/>
                <a:gd name="T1" fmla="*/ 39 h 212"/>
                <a:gd name="T2" fmla="*/ 25 w 212"/>
                <a:gd name="T3" fmla="*/ 35 h 212"/>
                <a:gd name="T4" fmla="*/ 25 w 212"/>
                <a:gd name="T5" fmla="*/ 33 h 212"/>
                <a:gd name="T6" fmla="*/ 27 w 212"/>
                <a:gd name="T7" fmla="*/ 30 h 212"/>
                <a:gd name="T8" fmla="*/ 28 w 212"/>
                <a:gd name="T9" fmla="*/ 28 h 212"/>
                <a:gd name="T10" fmla="*/ 30 w 212"/>
                <a:gd name="T11" fmla="*/ 26 h 212"/>
                <a:gd name="T12" fmla="*/ 33 w 212"/>
                <a:gd name="T13" fmla="*/ 25 h 212"/>
                <a:gd name="T14" fmla="*/ 35 w 212"/>
                <a:gd name="T15" fmla="*/ 24 h 212"/>
                <a:gd name="T16" fmla="*/ 39 w 212"/>
                <a:gd name="T17" fmla="*/ 24 h 212"/>
                <a:gd name="T18" fmla="*/ 174 w 212"/>
                <a:gd name="T19" fmla="*/ 24 h 212"/>
                <a:gd name="T20" fmla="*/ 177 w 212"/>
                <a:gd name="T21" fmla="*/ 24 h 212"/>
                <a:gd name="T22" fmla="*/ 179 w 212"/>
                <a:gd name="T23" fmla="*/ 25 h 212"/>
                <a:gd name="T24" fmla="*/ 182 w 212"/>
                <a:gd name="T25" fmla="*/ 26 h 212"/>
                <a:gd name="T26" fmla="*/ 184 w 212"/>
                <a:gd name="T27" fmla="*/ 28 h 212"/>
                <a:gd name="T28" fmla="*/ 187 w 212"/>
                <a:gd name="T29" fmla="*/ 30 h 212"/>
                <a:gd name="T30" fmla="*/ 188 w 212"/>
                <a:gd name="T31" fmla="*/ 33 h 212"/>
                <a:gd name="T32" fmla="*/ 189 w 212"/>
                <a:gd name="T33" fmla="*/ 35 h 212"/>
                <a:gd name="T34" fmla="*/ 189 w 212"/>
                <a:gd name="T35" fmla="*/ 39 h 212"/>
                <a:gd name="T36" fmla="*/ 189 w 212"/>
                <a:gd name="T37" fmla="*/ 174 h 212"/>
                <a:gd name="T38" fmla="*/ 189 w 212"/>
                <a:gd name="T39" fmla="*/ 177 h 212"/>
                <a:gd name="T40" fmla="*/ 188 w 212"/>
                <a:gd name="T41" fmla="*/ 179 h 212"/>
                <a:gd name="T42" fmla="*/ 187 w 212"/>
                <a:gd name="T43" fmla="*/ 182 h 212"/>
                <a:gd name="T44" fmla="*/ 184 w 212"/>
                <a:gd name="T45" fmla="*/ 184 h 212"/>
                <a:gd name="T46" fmla="*/ 182 w 212"/>
                <a:gd name="T47" fmla="*/ 186 h 212"/>
                <a:gd name="T48" fmla="*/ 179 w 212"/>
                <a:gd name="T49" fmla="*/ 188 h 212"/>
                <a:gd name="T50" fmla="*/ 177 w 212"/>
                <a:gd name="T51" fmla="*/ 188 h 212"/>
                <a:gd name="T52" fmla="*/ 174 w 212"/>
                <a:gd name="T53" fmla="*/ 189 h 212"/>
                <a:gd name="T54" fmla="*/ 39 w 212"/>
                <a:gd name="T55" fmla="*/ 189 h 212"/>
                <a:gd name="T56" fmla="*/ 35 w 212"/>
                <a:gd name="T57" fmla="*/ 188 h 212"/>
                <a:gd name="T58" fmla="*/ 33 w 212"/>
                <a:gd name="T59" fmla="*/ 188 h 212"/>
                <a:gd name="T60" fmla="*/ 30 w 212"/>
                <a:gd name="T61" fmla="*/ 186 h 212"/>
                <a:gd name="T62" fmla="*/ 28 w 212"/>
                <a:gd name="T63" fmla="*/ 184 h 212"/>
                <a:gd name="T64" fmla="*/ 27 w 212"/>
                <a:gd name="T65" fmla="*/ 182 h 212"/>
                <a:gd name="T66" fmla="*/ 25 w 212"/>
                <a:gd name="T67" fmla="*/ 179 h 212"/>
                <a:gd name="T68" fmla="*/ 24 w 212"/>
                <a:gd name="T69" fmla="*/ 177 h 212"/>
                <a:gd name="T70" fmla="*/ 24 w 212"/>
                <a:gd name="T71" fmla="*/ 174 h 212"/>
                <a:gd name="T72" fmla="*/ 24 w 212"/>
                <a:gd name="T73" fmla="*/ 39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24" y="39"/>
                  </a:moveTo>
                  <a:lnTo>
                    <a:pt x="25" y="35"/>
                  </a:lnTo>
                  <a:lnTo>
                    <a:pt x="25" y="33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3"/>
                  </a:lnTo>
                  <a:lnTo>
                    <a:pt x="189" y="35"/>
                  </a:lnTo>
                  <a:lnTo>
                    <a:pt x="189" y="39"/>
                  </a:lnTo>
                  <a:lnTo>
                    <a:pt x="189" y="174"/>
                  </a:lnTo>
                  <a:lnTo>
                    <a:pt x="189" y="177"/>
                  </a:lnTo>
                  <a:lnTo>
                    <a:pt x="188" y="179"/>
                  </a:lnTo>
                  <a:lnTo>
                    <a:pt x="187" y="182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8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9"/>
                  </a:lnTo>
                  <a:lnTo>
                    <a:pt x="35" y="188"/>
                  </a:lnTo>
                  <a:lnTo>
                    <a:pt x="33" y="188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2"/>
                  </a:lnTo>
                  <a:lnTo>
                    <a:pt x="25" y="179"/>
                  </a:lnTo>
                  <a:lnTo>
                    <a:pt x="24" y="177"/>
                  </a:lnTo>
                  <a:lnTo>
                    <a:pt x="24" y="174"/>
                  </a:lnTo>
                  <a:lnTo>
                    <a:pt x="24" y="39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Rectangle 4266">
              <a:extLst>
                <a:ext uri="{FF2B5EF4-FFF2-40B4-BE49-F238E27FC236}">
                  <a16:creationId xmlns:a16="http://schemas.microsoft.com/office/drawing/2014/main" id="{AB4A0C4E-D13D-480B-A9E3-A2B33185A1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568575"/>
              <a:ext cx="33338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67">
              <a:extLst>
                <a:ext uri="{FF2B5EF4-FFF2-40B4-BE49-F238E27FC236}">
                  <a16:creationId xmlns:a16="http://schemas.microsoft.com/office/drawing/2014/main" id="{B43ED8B3-7239-48E3-A77E-54A39219A8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722563"/>
              <a:ext cx="66675" cy="66675"/>
            </a:xfrm>
            <a:custGeom>
              <a:avLst/>
              <a:gdLst>
                <a:gd name="T0" fmla="*/ 24 w 212"/>
                <a:gd name="T1" fmla="*/ 39 h 213"/>
                <a:gd name="T2" fmla="*/ 25 w 212"/>
                <a:gd name="T3" fmla="*/ 36 h 213"/>
                <a:gd name="T4" fmla="*/ 25 w 212"/>
                <a:gd name="T5" fmla="*/ 32 h 213"/>
                <a:gd name="T6" fmla="*/ 27 w 212"/>
                <a:gd name="T7" fmla="*/ 30 h 213"/>
                <a:gd name="T8" fmla="*/ 28 w 212"/>
                <a:gd name="T9" fmla="*/ 28 h 213"/>
                <a:gd name="T10" fmla="*/ 30 w 212"/>
                <a:gd name="T11" fmla="*/ 26 h 213"/>
                <a:gd name="T12" fmla="*/ 33 w 212"/>
                <a:gd name="T13" fmla="*/ 25 h 213"/>
                <a:gd name="T14" fmla="*/ 35 w 212"/>
                <a:gd name="T15" fmla="*/ 24 h 213"/>
                <a:gd name="T16" fmla="*/ 39 w 212"/>
                <a:gd name="T17" fmla="*/ 24 h 213"/>
                <a:gd name="T18" fmla="*/ 174 w 212"/>
                <a:gd name="T19" fmla="*/ 24 h 213"/>
                <a:gd name="T20" fmla="*/ 177 w 212"/>
                <a:gd name="T21" fmla="*/ 24 h 213"/>
                <a:gd name="T22" fmla="*/ 179 w 212"/>
                <a:gd name="T23" fmla="*/ 25 h 213"/>
                <a:gd name="T24" fmla="*/ 182 w 212"/>
                <a:gd name="T25" fmla="*/ 26 h 213"/>
                <a:gd name="T26" fmla="*/ 184 w 212"/>
                <a:gd name="T27" fmla="*/ 28 h 213"/>
                <a:gd name="T28" fmla="*/ 187 w 212"/>
                <a:gd name="T29" fmla="*/ 30 h 213"/>
                <a:gd name="T30" fmla="*/ 188 w 212"/>
                <a:gd name="T31" fmla="*/ 32 h 213"/>
                <a:gd name="T32" fmla="*/ 189 w 212"/>
                <a:gd name="T33" fmla="*/ 36 h 213"/>
                <a:gd name="T34" fmla="*/ 189 w 212"/>
                <a:gd name="T35" fmla="*/ 39 h 213"/>
                <a:gd name="T36" fmla="*/ 189 w 212"/>
                <a:gd name="T37" fmla="*/ 173 h 213"/>
                <a:gd name="T38" fmla="*/ 189 w 212"/>
                <a:gd name="T39" fmla="*/ 176 h 213"/>
                <a:gd name="T40" fmla="*/ 188 w 212"/>
                <a:gd name="T41" fmla="*/ 179 h 213"/>
                <a:gd name="T42" fmla="*/ 187 w 212"/>
                <a:gd name="T43" fmla="*/ 181 h 213"/>
                <a:gd name="T44" fmla="*/ 184 w 212"/>
                <a:gd name="T45" fmla="*/ 184 h 213"/>
                <a:gd name="T46" fmla="*/ 182 w 212"/>
                <a:gd name="T47" fmla="*/ 186 h 213"/>
                <a:gd name="T48" fmla="*/ 179 w 212"/>
                <a:gd name="T49" fmla="*/ 187 h 213"/>
                <a:gd name="T50" fmla="*/ 177 w 212"/>
                <a:gd name="T51" fmla="*/ 188 h 213"/>
                <a:gd name="T52" fmla="*/ 174 w 212"/>
                <a:gd name="T53" fmla="*/ 189 h 213"/>
                <a:gd name="T54" fmla="*/ 39 w 212"/>
                <a:gd name="T55" fmla="*/ 188 h 213"/>
                <a:gd name="T56" fmla="*/ 35 w 212"/>
                <a:gd name="T57" fmla="*/ 188 h 213"/>
                <a:gd name="T58" fmla="*/ 33 w 212"/>
                <a:gd name="T59" fmla="*/ 187 h 213"/>
                <a:gd name="T60" fmla="*/ 30 w 212"/>
                <a:gd name="T61" fmla="*/ 186 h 213"/>
                <a:gd name="T62" fmla="*/ 28 w 212"/>
                <a:gd name="T63" fmla="*/ 184 h 213"/>
                <a:gd name="T64" fmla="*/ 27 w 212"/>
                <a:gd name="T65" fmla="*/ 181 h 213"/>
                <a:gd name="T66" fmla="*/ 25 w 212"/>
                <a:gd name="T67" fmla="*/ 179 h 213"/>
                <a:gd name="T68" fmla="*/ 24 w 212"/>
                <a:gd name="T69" fmla="*/ 176 h 213"/>
                <a:gd name="T70" fmla="*/ 24 w 212"/>
                <a:gd name="T71" fmla="*/ 173 h 213"/>
                <a:gd name="T72" fmla="*/ 24 w 212"/>
                <a:gd name="T73" fmla="*/ 39 h 213"/>
                <a:gd name="T74" fmla="*/ 0 w 212"/>
                <a:gd name="T75" fmla="*/ 213 h 213"/>
                <a:gd name="T76" fmla="*/ 212 w 212"/>
                <a:gd name="T77" fmla="*/ 213 h 213"/>
                <a:gd name="T78" fmla="*/ 212 w 212"/>
                <a:gd name="T79" fmla="*/ 0 h 213"/>
                <a:gd name="T80" fmla="*/ 0 w 212"/>
                <a:gd name="T81" fmla="*/ 0 h 213"/>
                <a:gd name="T82" fmla="*/ 0 w 212"/>
                <a:gd name="T83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3">
                  <a:moveTo>
                    <a:pt x="24" y="39"/>
                  </a:moveTo>
                  <a:lnTo>
                    <a:pt x="25" y="36"/>
                  </a:lnTo>
                  <a:lnTo>
                    <a:pt x="25" y="32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2"/>
                  </a:lnTo>
                  <a:lnTo>
                    <a:pt x="189" y="36"/>
                  </a:lnTo>
                  <a:lnTo>
                    <a:pt x="189" y="39"/>
                  </a:lnTo>
                  <a:lnTo>
                    <a:pt x="189" y="173"/>
                  </a:lnTo>
                  <a:lnTo>
                    <a:pt x="189" y="176"/>
                  </a:lnTo>
                  <a:lnTo>
                    <a:pt x="188" y="179"/>
                  </a:lnTo>
                  <a:lnTo>
                    <a:pt x="187" y="181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7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8"/>
                  </a:lnTo>
                  <a:lnTo>
                    <a:pt x="35" y="188"/>
                  </a:lnTo>
                  <a:lnTo>
                    <a:pt x="33" y="187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1"/>
                  </a:lnTo>
                  <a:lnTo>
                    <a:pt x="25" y="179"/>
                  </a:lnTo>
                  <a:lnTo>
                    <a:pt x="24" y="176"/>
                  </a:lnTo>
                  <a:lnTo>
                    <a:pt x="24" y="173"/>
                  </a:lnTo>
                  <a:lnTo>
                    <a:pt x="24" y="39"/>
                  </a:lnTo>
                  <a:close/>
                  <a:moveTo>
                    <a:pt x="0" y="213"/>
                  </a:moveTo>
                  <a:lnTo>
                    <a:pt x="212" y="213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68">
              <a:extLst>
                <a:ext uri="{FF2B5EF4-FFF2-40B4-BE49-F238E27FC236}">
                  <a16:creationId xmlns:a16="http://schemas.microsoft.com/office/drawing/2014/main" id="{23579366-6337-4F08-9A1D-D092D87EB0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6100" y="2527300"/>
              <a:ext cx="285750" cy="285750"/>
            </a:xfrm>
            <a:custGeom>
              <a:avLst/>
              <a:gdLst>
                <a:gd name="T0" fmla="*/ 585 w 901"/>
                <a:gd name="T1" fmla="*/ 309 h 902"/>
                <a:gd name="T2" fmla="*/ 852 w 901"/>
                <a:gd name="T3" fmla="*/ 49 h 902"/>
                <a:gd name="T4" fmla="*/ 790 w 901"/>
                <a:gd name="T5" fmla="*/ 551 h 902"/>
                <a:gd name="T6" fmla="*/ 788 w 901"/>
                <a:gd name="T7" fmla="*/ 342 h 902"/>
                <a:gd name="T8" fmla="*/ 847 w 901"/>
                <a:gd name="T9" fmla="*/ 370 h 902"/>
                <a:gd name="T10" fmla="*/ 829 w 901"/>
                <a:gd name="T11" fmla="*/ 714 h 902"/>
                <a:gd name="T12" fmla="*/ 464 w 901"/>
                <a:gd name="T13" fmla="*/ 857 h 902"/>
                <a:gd name="T14" fmla="*/ 746 w 901"/>
                <a:gd name="T15" fmla="*/ 827 h 902"/>
                <a:gd name="T16" fmla="*/ 855 w 901"/>
                <a:gd name="T17" fmla="*/ 593 h 902"/>
                <a:gd name="T18" fmla="*/ 364 w 901"/>
                <a:gd name="T19" fmla="*/ 625 h 902"/>
                <a:gd name="T20" fmla="*/ 482 w 901"/>
                <a:gd name="T21" fmla="*/ 790 h 902"/>
                <a:gd name="T22" fmla="*/ 341 w 901"/>
                <a:gd name="T23" fmla="*/ 787 h 902"/>
                <a:gd name="T24" fmla="*/ 46 w 901"/>
                <a:gd name="T25" fmla="*/ 309 h 902"/>
                <a:gd name="T26" fmla="*/ 313 w 901"/>
                <a:gd name="T27" fmla="*/ 49 h 902"/>
                <a:gd name="T28" fmla="*/ 297 w 901"/>
                <a:gd name="T29" fmla="*/ 447 h 902"/>
                <a:gd name="T30" fmla="*/ 45 w 901"/>
                <a:gd name="T31" fmla="*/ 356 h 902"/>
                <a:gd name="T32" fmla="*/ 317 w 901"/>
                <a:gd name="T33" fmla="*/ 353 h 902"/>
                <a:gd name="T34" fmla="*/ 49 w 901"/>
                <a:gd name="T35" fmla="*/ 852 h 902"/>
                <a:gd name="T36" fmla="*/ 309 w 901"/>
                <a:gd name="T37" fmla="*/ 585 h 902"/>
                <a:gd name="T38" fmla="*/ 313 w 901"/>
                <a:gd name="T39" fmla="*/ 545 h 902"/>
                <a:gd name="T40" fmla="*/ 215 w 901"/>
                <a:gd name="T41" fmla="*/ 548 h 902"/>
                <a:gd name="T42" fmla="*/ 117 w 901"/>
                <a:gd name="T43" fmla="*/ 478 h 902"/>
                <a:gd name="T44" fmla="*/ 238 w 901"/>
                <a:gd name="T45" fmla="*/ 456 h 902"/>
                <a:gd name="T46" fmla="*/ 46 w 901"/>
                <a:gd name="T47" fmla="*/ 428 h 902"/>
                <a:gd name="T48" fmla="*/ 128 w 901"/>
                <a:gd name="T49" fmla="*/ 530 h 902"/>
                <a:gd name="T50" fmla="*/ 128 w 901"/>
                <a:gd name="T51" fmla="*/ 560 h 902"/>
                <a:gd name="T52" fmla="*/ 348 w 901"/>
                <a:gd name="T53" fmla="*/ 421 h 902"/>
                <a:gd name="T54" fmla="*/ 493 w 901"/>
                <a:gd name="T55" fmla="*/ 533 h 902"/>
                <a:gd name="T56" fmla="*/ 351 w 901"/>
                <a:gd name="T57" fmla="*/ 559 h 902"/>
                <a:gd name="T58" fmla="*/ 356 w 901"/>
                <a:gd name="T59" fmla="*/ 181 h 902"/>
                <a:gd name="T60" fmla="*/ 359 w 901"/>
                <a:gd name="T61" fmla="*/ 312 h 902"/>
                <a:gd name="T62" fmla="*/ 348 w 901"/>
                <a:gd name="T63" fmla="*/ 47 h 902"/>
                <a:gd name="T64" fmla="*/ 442 w 901"/>
                <a:gd name="T65" fmla="*/ 129 h 902"/>
                <a:gd name="T66" fmla="*/ 351 w 901"/>
                <a:gd name="T67" fmla="*/ 154 h 902"/>
                <a:gd name="T68" fmla="*/ 550 w 901"/>
                <a:gd name="T69" fmla="*/ 57 h 902"/>
                <a:gd name="T70" fmla="*/ 420 w 901"/>
                <a:gd name="T71" fmla="*/ 65 h 902"/>
                <a:gd name="T72" fmla="*/ 557 w 901"/>
                <a:gd name="T73" fmla="*/ 442 h 902"/>
                <a:gd name="T74" fmla="*/ 532 w 901"/>
                <a:gd name="T75" fmla="*/ 351 h 902"/>
                <a:gd name="T76" fmla="*/ 737 w 901"/>
                <a:gd name="T77" fmla="*/ 359 h 902"/>
                <a:gd name="T78" fmla="*/ 731 w 901"/>
                <a:gd name="T79" fmla="*/ 419 h 902"/>
                <a:gd name="T80" fmla="*/ 740 w 901"/>
                <a:gd name="T81" fmla="*/ 549 h 902"/>
                <a:gd name="T82" fmla="*/ 589 w 901"/>
                <a:gd name="T83" fmla="*/ 717 h 902"/>
                <a:gd name="T84" fmla="*/ 713 w 901"/>
                <a:gd name="T85" fmla="*/ 585 h 902"/>
                <a:gd name="T86" fmla="*/ 530 w 901"/>
                <a:gd name="T87" fmla="*/ 688 h 902"/>
                <a:gd name="T88" fmla="*/ 560 w 901"/>
                <a:gd name="T89" fmla="*/ 688 h 902"/>
                <a:gd name="T90" fmla="*/ 712 w 901"/>
                <a:gd name="T91" fmla="*/ 801 h 902"/>
                <a:gd name="T92" fmla="*/ 662 w 901"/>
                <a:gd name="T93" fmla="*/ 533 h 902"/>
                <a:gd name="T94" fmla="*/ 547 w 901"/>
                <a:gd name="T95" fmla="*/ 559 h 902"/>
                <a:gd name="T96" fmla="*/ 584 w 901"/>
                <a:gd name="T97" fmla="*/ 467 h 902"/>
                <a:gd name="T98" fmla="*/ 614 w 901"/>
                <a:gd name="T99" fmla="*/ 467 h 902"/>
                <a:gd name="T100" fmla="*/ 545 w 901"/>
                <a:gd name="T101" fmla="*/ 611 h 902"/>
                <a:gd name="T102" fmla="*/ 456 w 901"/>
                <a:gd name="T103" fmla="*/ 718 h 902"/>
                <a:gd name="T104" fmla="*/ 366 w 901"/>
                <a:gd name="T105" fmla="*/ 371 h 902"/>
                <a:gd name="T106" fmla="*/ 366 w 901"/>
                <a:gd name="T107" fmla="*/ 341 h 902"/>
                <a:gd name="T108" fmla="*/ 488 w 901"/>
                <a:gd name="T109" fmla="*/ 371 h 902"/>
                <a:gd name="T110" fmla="*/ 495 w 901"/>
                <a:gd name="T111" fmla="*/ 448 h 902"/>
                <a:gd name="T112" fmla="*/ 404 w 901"/>
                <a:gd name="T113" fmla="*/ 429 h 902"/>
                <a:gd name="T114" fmla="*/ 467 w 901"/>
                <a:gd name="T115" fmla="*/ 291 h 902"/>
                <a:gd name="T116" fmla="*/ 464 w 901"/>
                <a:gd name="T117" fmla="*/ 181 h 902"/>
                <a:gd name="T118" fmla="*/ 535 w 901"/>
                <a:gd name="T119" fmla="*/ 117 h 902"/>
                <a:gd name="T120" fmla="*/ 9 w 901"/>
                <a:gd name="T121" fmla="*/ 1 h 902"/>
                <a:gd name="T122" fmla="*/ 886 w 901"/>
                <a:gd name="T123" fmla="*/ 902 h 902"/>
                <a:gd name="T124" fmla="*/ 890 w 901"/>
                <a:gd name="T12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1" h="902">
                  <a:moveTo>
                    <a:pt x="856" y="302"/>
                  </a:moveTo>
                  <a:lnTo>
                    <a:pt x="856" y="306"/>
                  </a:lnTo>
                  <a:lnTo>
                    <a:pt x="855" y="309"/>
                  </a:lnTo>
                  <a:lnTo>
                    <a:pt x="854" y="311"/>
                  </a:lnTo>
                  <a:lnTo>
                    <a:pt x="852" y="313"/>
                  </a:lnTo>
                  <a:lnTo>
                    <a:pt x="850" y="315"/>
                  </a:lnTo>
                  <a:lnTo>
                    <a:pt x="847" y="316"/>
                  </a:lnTo>
                  <a:lnTo>
                    <a:pt x="845" y="317"/>
                  </a:lnTo>
                  <a:lnTo>
                    <a:pt x="841" y="317"/>
                  </a:lnTo>
                  <a:lnTo>
                    <a:pt x="599" y="317"/>
                  </a:lnTo>
                  <a:lnTo>
                    <a:pt x="596" y="317"/>
                  </a:lnTo>
                  <a:lnTo>
                    <a:pt x="593" y="316"/>
                  </a:lnTo>
                  <a:lnTo>
                    <a:pt x="591" y="315"/>
                  </a:lnTo>
                  <a:lnTo>
                    <a:pt x="589" y="313"/>
                  </a:lnTo>
                  <a:lnTo>
                    <a:pt x="586" y="311"/>
                  </a:lnTo>
                  <a:lnTo>
                    <a:pt x="585" y="309"/>
                  </a:lnTo>
                  <a:lnTo>
                    <a:pt x="584" y="306"/>
                  </a:lnTo>
                  <a:lnTo>
                    <a:pt x="584" y="302"/>
                  </a:lnTo>
                  <a:lnTo>
                    <a:pt x="584" y="60"/>
                  </a:lnTo>
                  <a:lnTo>
                    <a:pt x="584" y="57"/>
                  </a:lnTo>
                  <a:lnTo>
                    <a:pt x="585" y="54"/>
                  </a:lnTo>
                  <a:lnTo>
                    <a:pt x="586" y="51"/>
                  </a:lnTo>
                  <a:lnTo>
                    <a:pt x="589" y="49"/>
                  </a:lnTo>
                  <a:lnTo>
                    <a:pt x="591" y="47"/>
                  </a:lnTo>
                  <a:lnTo>
                    <a:pt x="593" y="46"/>
                  </a:lnTo>
                  <a:lnTo>
                    <a:pt x="596" y="45"/>
                  </a:lnTo>
                  <a:lnTo>
                    <a:pt x="599" y="45"/>
                  </a:lnTo>
                  <a:lnTo>
                    <a:pt x="841" y="45"/>
                  </a:lnTo>
                  <a:lnTo>
                    <a:pt x="845" y="45"/>
                  </a:lnTo>
                  <a:lnTo>
                    <a:pt x="847" y="46"/>
                  </a:lnTo>
                  <a:lnTo>
                    <a:pt x="850" y="47"/>
                  </a:lnTo>
                  <a:lnTo>
                    <a:pt x="852" y="49"/>
                  </a:lnTo>
                  <a:lnTo>
                    <a:pt x="854" y="51"/>
                  </a:lnTo>
                  <a:lnTo>
                    <a:pt x="855" y="54"/>
                  </a:lnTo>
                  <a:lnTo>
                    <a:pt x="856" y="57"/>
                  </a:lnTo>
                  <a:lnTo>
                    <a:pt x="856" y="60"/>
                  </a:lnTo>
                  <a:lnTo>
                    <a:pt x="856" y="302"/>
                  </a:lnTo>
                  <a:close/>
                  <a:moveTo>
                    <a:pt x="841" y="371"/>
                  </a:moveTo>
                  <a:lnTo>
                    <a:pt x="805" y="371"/>
                  </a:lnTo>
                  <a:lnTo>
                    <a:pt x="805" y="536"/>
                  </a:lnTo>
                  <a:lnTo>
                    <a:pt x="805" y="538"/>
                  </a:lnTo>
                  <a:lnTo>
                    <a:pt x="804" y="541"/>
                  </a:lnTo>
                  <a:lnTo>
                    <a:pt x="803" y="544"/>
                  </a:lnTo>
                  <a:lnTo>
                    <a:pt x="801" y="546"/>
                  </a:lnTo>
                  <a:lnTo>
                    <a:pt x="799" y="548"/>
                  </a:lnTo>
                  <a:lnTo>
                    <a:pt x="796" y="549"/>
                  </a:lnTo>
                  <a:lnTo>
                    <a:pt x="793" y="550"/>
                  </a:lnTo>
                  <a:lnTo>
                    <a:pt x="790" y="551"/>
                  </a:lnTo>
                  <a:lnTo>
                    <a:pt x="788" y="550"/>
                  </a:lnTo>
                  <a:lnTo>
                    <a:pt x="785" y="549"/>
                  </a:lnTo>
                  <a:lnTo>
                    <a:pt x="783" y="548"/>
                  </a:lnTo>
                  <a:lnTo>
                    <a:pt x="780" y="546"/>
                  </a:lnTo>
                  <a:lnTo>
                    <a:pt x="778" y="544"/>
                  </a:lnTo>
                  <a:lnTo>
                    <a:pt x="776" y="541"/>
                  </a:lnTo>
                  <a:lnTo>
                    <a:pt x="776" y="538"/>
                  </a:lnTo>
                  <a:lnTo>
                    <a:pt x="775" y="536"/>
                  </a:lnTo>
                  <a:lnTo>
                    <a:pt x="775" y="356"/>
                  </a:lnTo>
                  <a:lnTo>
                    <a:pt x="776" y="353"/>
                  </a:lnTo>
                  <a:lnTo>
                    <a:pt x="776" y="351"/>
                  </a:lnTo>
                  <a:lnTo>
                    <a:pt x="778" y="347"/>
                  </a:lnTo>
                  <a:lnTo>
                    <a:pt x="780" y="345"/>
                  </a:lnTo>
                  <a:lnTo>
                    <a:pt x="783" y="344"/>
                  </a:lnTo>
                  <a:lnTo>
                    <a:pt x="785" y="342"/>
                  </a:lnTo>
                  <a:lnTo>
                    <a:pt x="788" y="342"/>
                  </a:lnTo>
                  <a:lnTo>
                    <a:pt x="790" y="341"/>
                  </a:lnTo>
                  <a:lnTo>
                    <a:pt x="841" y="341"/>
                  </a:lnTo>
                  <a:lnTo>
                    <a:pt x="845" y="342"/>
                  </a:lnTo>
                  <a:lnTo>
                    <a:pt x="847" y="342"/>
                  </a:lnTo>
                  <a:lnTo>
                    <a:pt x="850" y="344"/>
                  </a:lnTo>
                  <a:lnTo>
                    <a:pt x="852" y="345"/>
                  </a:lnTo>
                  <a:lnTo>
                    <a:pt x="854" y="347"/>
                  </a:lnTo>
                  <a:lnTo>
                    <a:pt x="855" y="351"/>
                  </a:lnTo>
                  <a:lnTo>
                    <a:pt x="856" y="353"/>
                  </a:lnTo>
                  <a:lnTo>
                    <a:pt x="856" y="356"/>
                  </a:lnTo>
                  <a:lnTo>
                    <a:pt x="856" y="359"/>
                  </a:lnTo>
                  <a:lnTo>
                    <a:pt x="855" y="362"/>
                  </a:lnTo>
                  <a:lnTo>
                    <a:pt x="854" y="365"/>
                  </a:lnTo>
                  <a:lnTo>
                    <a:pt x="852" y="367"/>
                  </a:lnTo>
                  <a:lnTo>
                    <a:pt x="850" y="369"/>
                  </a:lnTo>
                  <a:lnTo>
                    <a:pt x="847" y="370"/>
                  </a:lnTo>
                  <a:lnTo>
                    <a:pt x="845" y="371"/>
                  </a:lnTo>
                  <a:lnTo>
                    <a:pt x="841" y="371"/>
                  </a:lnTo>
                  <a:close/>
                  <a:moveTo>
                    <a:pt x="856" y="705"/>
                  </a:moveTo>
                  <a:lnTo>
                    <a:pt x="856" y="709"/>
                  </a:lnTo>
                  <a:lnTo>
                    <a:pt x="855" y="712"/>
                  </a:lnTo>
                  <a:lnTo>
                    <a:pt x="854" y="714"/>
                  </a:lnTo>
                  <a:lnTo>
                    <a:pt x="852" y="716"/>
                  </a:lnTo>
                  <a:lnTo>
                    <a:pt x="850" y="718"/>
                  </a:lnTo>
                  <a:lnTo>
                    <a:pt x="847" y="719"/>
                  </a:lnTo>
                  <a:lnTo>
                    <a:pt x="845" y="720"/>
                  </a:lnTo>
                  <a:lnTo>
                    <a:pt x="841" y="720"/>
                  </a:lnTo>
                  <a:lnTo>
                    <a:pt x="838" y="720"/>
                  </a:lnTo>
                  <a:lnTo>
                    <a:pt x="835" y="719"/>
                  </a:lnTo>
                  <a:lnTo>
                    <a:pt x="833" y="718"/>
                  </a:lnTo>
                  <a:lnTo>
                    <a:pt x="831" y="716"/>
                  </a:lnTo>
                  <a:lnTo>
                    <a:pt x="829" y="714"/>
                  </a:lnTo>
                  <a:lnTo>
                    <a:pt x="828" y="712"/>
                  </a:lnTo>
                  <a:lnTo>
                    <a:pt x="826" y="709"/>
                  </a:lnTo>
                  <a:lnTo>
                    <a:pt x="826" y="705"/>
                  </a:lnTo>
                  <a:lnTo>
                    <a:pt x="826" y="614"/>
                  </a:lnTo>
                  <a:lnTo>
                    <a:pt x="776" y="614"/>
                  </a:lnTo>
                  <a:lnTo>
                    <a:pt x="776" y="842"/>
                  </a:lnTo>
                  <a:lnTo>
                    <a:pt x="775" y="845"/>
                  </a:lnTo>
                  <a:lnTo>
                    <a:pt x="774" y="847"/>
                  </a:lnTo>
                  <a:lnTo>
                    <a:pt x="773" y="850"/>
                  </a:lnTo>
                  <a:lnTo>
                    <a:pt x="771" y="852"/>
                  </a:lnTo>
                  <a:lnTo>
                    <a:pt x="769" y="853"/>
                  </a:lnTo>
                  <a:lnTo>
                    <a:pt x="766" y="855"/>
                  </a:lnTo>
                  <a:lnTo>
                    <a:pt x="763" y="857"/>
                  </a:lnTo>
                  <a:lnTo>
                    <a:pt x="761" y="857"/>
                  </a:lnTo>
                  <a:lnTo>
                    <a:pt x="467" y="857"/>
                  </a:lnTo>
                  <a:lnTo>
                    <a:pt x="464" y="857"/>
                  </a:lnTo>
                  <a:lnTo>
                    <a:pt x="462" y="855"/>
                  </a:lnTo>
                  <a:lnTo>
                    <a:pt x="459" y="853"/>
                  </a:lnTo>
                  <a:lnTo>
                    <a:pt x="457" y="852"/>
                  </a:lnTo>
                  <a:lnTo>
                    <a:pt x="456" y="850"/>
                  </a:lnTo>
                  <a:lnTo>
                    <a:pt x="453" y="847"/>
                  </a:lnTo>
                  <a:lnTo>
                    <a:pt x="453" y="845"/>
                  </a:lnTo>
                  <a:lnTo>
                    <a:pt x="452" y="842"/>
                  </a:lnTo>
                  <a:lnTo>
                    <a:pt x="453" y="838"/>
                  </a:lnTo>
                  <a:lnTo>
                    <a:pt x="453" y="835"/>
                  </a:lnTo>
                  <a:lnTo>
                    <a:pt x="456" y="833"/>
                  </a:lnTo>
                  <a:lnTo>
                    <a:pt x="457" y="831"/>
                  </a:lnTo>
                  <a:lnTo>
                    <a:pt x="459" y="829"/>
                  </a:lnTo>
                  <a:lnTo>
                    <a:pt x="462" y="828"/>
                  </a:lnTo>
                  <a:lnTo>
                    <a:pt x="464" y="827"/>
                  </a:lnTo>
                  <a:lnTo>
                    <a:pt x="467" y="827"/>
                  </a:lnTo>
                  <a:lnTo>
                    <a:pt x="746" y="827"/>
                  </a:lnTo>
                  <a:lnTo>
                    <a:pt x="746" y="599"/>
                  </a:lnTo>
                  <a:lnTo>
                    <a:pt x="746" y="596"/>
                  </a:lnTo>
                  <a:lnTo>
                    <a:pt x="747" y="593"/>
                  </a:lnTo>
                  <a:lnTo>
                    <a:pt x="748" y="591"/>
                  </a:lnTo>
                  <a:lnTo>
                    <a:pt x="750" y="589"/>
                  </a:lnTo>
                  <a:lnTo>
                    <a:pt x="753" y="586"/>
                  </a:lnTo>
                  <a:lnTo>
                    <a:pt x="755" y="585"/>
                  </a:lnTo>
                  <a:lnTo>
                    <a:pt x="758" y="584"/>
                  </a:lnTo>
                  <a:lnTo>
                    <a:pt x="761" y="584"/>
                  </a:lnTo>
                  <a:lnTo>
                    <a:pt x="841" y="584"/>
                  </a:lnTo>
                  <a:lnTo>
                    <a:pt x="845" y="584"/>
                  </a:lnTo>
                  <a:lnTo>
                    <a:pt x="847" y="585"/>
                  </a:lnTo>
                  <a:lnTo>
                    <a:pt x="850" y="586"/>
                  </a:lnTo>
                  <a:lnTo>
                    <a:pt x="852" y="589"/>
                  </a:lnTo>
                  <a:lnTo>
                    <a:pt x="854" y="591"/>
                  </a:lnTo>
                  <a:lnTo>
                    <a:pt x="855" y="593"/>
                  </a:lnTo>
                  <a:lnTo>
                    <a:pt x="856" y="596"/>
                  </a:lnTo>
                  <a:lnTo>
                    <a:pt x="856" y="599"/>
                  </a:lnTo>
                  <a:lnTo>
                    <a:pt x="856" y="705"/>
                  </a:lnTo>
                  <a:close/>
                  <a:moveTo>
                    <a:pt x="341" y="787"/>
                  </a:moveTo>
                  <a:lnTo>
                    <a:pt x="341" y="638"/>
                  </a:lnTo>
                  <a:lnTo>
                    <a:pt x="342" y="635"/>
                  </a:lnTo>
                  <a:lnTo>
                    <a:pt x="343" y="631"/>
                  </a:lnTo>
                  <a:lnTo>
                    <a:pt x="344" y="629"/>
                  </a:lnTo>
                  <a:lnTo>
                    <a:pt x="346" y="627"/>
                  </a:lnTo>
                  <a:lnTo>
                    <a:pt x="348" y="625"/>
                  </a:lnTo>
                  <a:lnTo>
                    <a:pt x="351" y="624"/>
                  </a:lnTo>
                  <a:lnTo>
                    <a:pt x="354" y="623"/>
                  </a:lnTo>
                  <a:lnTo>
                    <a:pt x="356" y="623"/>
                  </a:lnTo>
                  <a:lnTo>
                    <a:pt x="359" y="623"/>
                  </a:lnTo>
                  <a:lnTo>
                    <a:pt x="362" y="624"/>
                  </a:lnTo>
                  <a:lnTo>
                    <a:pt x="364" y="625"/>
                  </a:lnTo>
                  <a:lnTo>
                    <a:pt x="367" y="627"/>
                  </a:lnTo>
                  <a:lnTo>
                    <a:pt x="369" y="629"/>
                  </a:lnTo>
                  <a:lnTo>
                    <a:pt x="370" y="631"/>
                  </a:lnTo>
                  <a:lnTo>
                    <a:pt x="371" y="635"/>
                  </a:lnTo>
                  <a:lnTo>
                    <a:pt x="371" y="638"/>
                  </a:lnTo>
                  <a:lnTo>
                    <a:pt x="371" y="772"/>
                  </a:lnTo>
                  <a:lnTo>
                    <a:pt x="467" y="772"/>
                  </a:lnTo>
                  <a:lnTo>
                    <a:pt x="471" y="773"/>
                  </a:lnTo>
                  <a:lnTo>
                    <a:pt x="474" y="774"/>
                  </a:lnTo>
                  <a:lnTo>
                    <a:pt x="476" y="775"/>
                  </a:lnTo>
                  <a:lnTo>
                    <a:pt x="478" y="777"/>
                  </a:lnTo>
                  <a:lnTo>
                    <a:pt x="480" y="779"/>
                  </a:lnTo>
                  <a:lnTo>
                    <a:pt x="481" y="782"/>
                  </a:lnTo>
                  <a:lnTo>
                    <a:pt x="482" y="785"/>
                  </a:lnTo>
                  <a:lnTo>
                    <a:pt x="482" y="787"/>
                  </a:lnTo>
                  <a:lnTo>
                    <a:pt x="482" y="790"/>
                  </a:lnTo>
                  <a:lnTo>
                    <a:pt x="481" y="793"/>
                  </a:lnTo>
                  <a:lnTo>
                    <a:pt x="480" y="795"/>
                  </a:lnTo>
                  <a:lnTo>
                    <a:pt x="478" y="798"/>
                  </a:lnTo>
                  <a:lnTo>
                    <a:pt x="476" y="800"/>
                  </a:lnTo>
                  <a:lnTo>
                    <a:pt x="474" y="801"/>
                  </a:lnTo>
                  <a:lnTo>
                    <a:pt x="471" y="802"/>
                  </a:lnTo>
                  <a:lnTo>
                    <a:pt x="467" y="803"/>
                  </a:lnTo>
                  <a:lnTo>
                    <a:pt x="356" y="802"/>
                  </a:lnTo>
                  <a:lnTo>
                    <a:pt x="354" y="802"/>
                  </a:lnTo>
                  <a:lnTo>
                    <a:pt x="351" y="801"/>
                  </a:lnTo>
                  <a:lnTo>
                    <a:pt x="348" y="800"/>
                  </a:lnTo>
                  <a:lnTo>
                    <a:pt x="346" y="798"/>
                  </a:lnTo>
                  <a:lnTo>
                    <a:pt x="344" y="795"/>
                  </a:lnTo>
                  <a:lnTo>
                    <a:pt x="343" y="793"/>
                  </a:lnTo>
                  <a:lnTo>
                    <a:pt x="342" y="790"/>
                  </a:lnTo>
                  <a:lnTo>
                    <a:pt x="341" y="787"/>
                  </a:lnTo>
                  <a:close/>
                  <a:moveTo>
                    <a:pt x="317" y="302"/>
                  </a:moveTo>
                  <a:lnTo>
                    <a:pt x="317" y="306"/>
                  </a:lnTo>
                  <a:lnTo>
                    <a:pt x="316" y="309"/>
                  </a:lnTo>
                  <a:lnTo>
                    <a:pt x="315" y="311"/>
                  </a:lnTo>
                  <a:lnTo>
                    <a:pt x="313" y="313"/>
                  </a:lnTo>
                  <a:lnTo>
                    <a:pt x="311" y="315"/>
                  </a:lnTo>
                  <a:lnTo>
                    <a:pt x="309" y="316"/>
                  </a:lnTo>
                  <a:lnTo>
                    <a:pt x="306" y="317"/>
                  </a:lnTo>
                  <a:lnTo>
                    <a:pt x="302" y="317"/>
                  </a:lnTo>
                  <a:lnTo>
                    <a:pt x="60" y="317"/>
                  </a:lnTo>
                  <a:lnTo>
                    <a:pt x="57" y="317"/>
                  </a:lnTo>
                  <a:lnTo>
                    <a:pt x="54" y="316"/>
                  </a:lnTo>
                  <a:lnTo>
                    <a:pt x="51" y="315"/>
                  </a:lnTo>
                  <a:lnTo>
                    <a:pt x="49" y="313"/>
                  </a:lnTo>
                  <a:lnTo>
                    <a:pt x="47" y="311"/>
                  </a:lnTo>
                  <a:lnTo>
                    <a:pt x="46" y="309"/>
                  </a:lnTo>
                  <a:lnTo>
                    <a:pt x="45" y="306"/>
                  </a:lnTo>
                  <a:lnTo>
                    <a:pt x="45" y="302"/>
                  </a:lnTo>
                  <a:lnTo>
                    <a:pt x="45" y="60"/>
                  </a:lnTo>
                  <a:lnTo>
                    <a:pt x="45" y="57"/>
                  </a:lnTo>
                  <a:lnTo>
                    <a:pt x="46" y="54"/>
                  </a:lnTo>
                  <a:lnTo>
                    <a:pt x="47" y="51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4" y="46"/>
                  </a:lnTo>
                  <a:lnTo>
                    <a:pt x="57" y="45"/>
                  </a:lnTo>
                  <a:lnTo>
                    <a:pt x="60" y="45"/>
                  </a:lnTo>
                  <a:lnTo>
                    <a:pt x="302" y="45"/>
                  </a:lnTo>
                  <a:lnTo>
                    <a:pt x="306" y="45"/>
                  </a:lnTo>
                  <a:lnTo>
                    <a:pt x="309" y="46"/>
                  </a:lnTo>
                  <a:lnTo>
                    <a:pt x="311" y="47"/>
                  </a:lnTo>
                  <a:lnTo>
                    <a:pt x="313" y="49"/>
                  </a:lnTo>
                  <a:lnTo>
                    <a:pt x="315" y="51"/>
                  </a:lnTo>
                  <a:lnTo>
                    <a:pt x="316" y="54"/>
                  </a:lnTo>
                  <a:lnTo>
                    <a:pt x="317" y="57"/>
                  </a:lnTo>
                  <a:lnTo>
                    <a:pt x="317" y="60"/>
                  </a:lnTo>
                  <a:lnTo>
                    <a:pt x="317" y="302"/>
                  </a:lnTo>
                  <a:close/>
                  <a:moveTo>
                    <a:pt x="317" y="433"/>
                  </a:moveTo>
                  <a:lnTo>
                    <a:pt x="317" y="436"/>
                  </a:lnTo>
                  <a:lnTo>
                    <a:pt x="316" y="440"/>
                  </a:lnTo>
                  <a:lnTo>
                    <a:pt x="315" y="442"/>
                  </a:lnTo>
                  <a:lnTo>
                    <a:pt x="313" y="444"/>
                  </a:lnTo>
                  <a:lnTo>
                    <a:pt x="311" y="446"/>
                  </a:lnTo>
                  <a:lnTo>
                    <a:pt x="309" y="447"/>
                  </a:lnTo>
                  <a:lnTo>
                    <a:pt x="306" y="448"/>
                  </a:lnTo>
                  <a:lnTo>
                    <a:pt x="302" y="449"/>
                  </a:lnTo>
                  <a:lnTo>
                    <a:pt x="299" y="448"/>
                  </a:lnTo>
                  <a:lnTo>
                    <a:pt x="297" y="447"/>
                  </a:lnTo>
                  <a:lnTo>
                    <a:pt x="294" y="446"/>
                  </a:lnTo>
                  <a:lnTo>
                    <a:pt x="292" y="444"/>
                  </a:lnTo>
                  <a:lnTo>
                    <a:pt x="291" y="442"/>
                  </a:lnTo>
                  <a:lnTo>
                    <a:pt x="288" y="440"/>
                  </a:lnTo>
                  <a:lnTo>
                    <a:pt x="287" y="436"/>
                  </a:lnTo>
                  <a:lnTo>
                    <a:pt x="287" y="433"/>
                  </a:lnTo>
                  <a:lnTo>
                    <a:pt x="287" y="371"/>
                  </a:lnTo>
                  <a:lnTo>
                    <a:pt x="60" y="371"/>
                  </a:lnTo>
                  <a:lnTo>
                    <a:pt x="57" y="371"/>
                  </a:lnTo>
                  <a:lnTo>
                    <a:pt x="54" y="370"/>
                  </a:lnTo>
                  <a:lnTo>
                    <a:pt x="51" y="369"/>
                  </a:lnTo>
                  <a:lnTo>
                    <a:pt x="49" y="367"/>
                  </a:lnTo>
                  <a:lnTo>
                    <a:pt x="47" y="365"/>
                  </a:lnTo>
                  <a:lnTo>
                    <a:pt x="46" y="362"/>
                  </a:lnTo>
                  <a:lnTo>
                    <a:pt x="45" y="359"/>
                  </a:lnTo>
                  <a:lnTo>
                    <a:pt x="45" y="356"/>
                  </a:lnTo>
                  <a:lnTo>
                    <a:pt x="45" y="353"/>
                  </a:lnTo>
                  <a:lnTo>
                    <a:pt x="46" y="351"/>
                  </a:lnTo>
                  <a:lnTo>
                    <a:pt x="47" y="347"/>
                  </a:lnTo>
                  <a:lnTo>
                    <a:pt x="49" y="345"/>
                  </a:lnTo>
                  <a:lnTo>
                    <a:pt x="51" y="344"/>
                  </a:lnTo>
                  <a:lnTo>
                    <a:pt x="54" y="342"/>
                  </a:lnTo>
                  <a:lnTo>
                    <a:pt x="57" y="342"/>
                  </a:lnTo>
                  <a:lnTo>
                    <a:pt x="60" y="341"/>
                  </a:lnTo>
                  <a:lnTo>
                    <a:pt x="302" y="341"/>
                  </a:lnTo>
                  <a:lnTo>
                    <a:pt x="306" y="342"/>
                  </a:lnTo>
                  <a:lnTo>
                    <a:pt x="309" y="342"/>
                  </a:lnTo>
                  <a:lnTo>
                    <a:pt x="311" y="344"/>
                  </a:lnTo>
                  <a:lnTo>
                    <a:pt x="313" y="345"/>
                  </a:lnTo>
                  <a:lnTo>
                    <a:pt x="315" y="347"/>
                  </a:lnTo>
                  <a:lnTo>
                    <a:pt x="316" y="351"/>
                  </a:lnTo>
                  <a:lnTo>
                    <a:pt x="317" y="353"/>
                  </a:lnTo>
                  <a:lnTo>
                    <a:pt x="317" y="356"/>
                  </a:lnTo>
                  <a:lnTo>
                    <a:pt x="317" y="433"/>
                  </a:lnTo>
                  <a:close/>
                  <a:moveTo>
                    <a:pt x="317" y="842"/>
                  </a:moveTo>
                  <a:lnTo>
                    <a:pt x="317" y="845"/>
                  </a:lnTo>
                  <a:lnTo>
                    <a:pt x="316" y="847"/>
                  </a:lnTo>
                  <a:lnTo>
                    <a:pt x="315" y="850"/>
                  </a:lnTo>
                  <a:lnTo>
                    <a:pt x="313" y="852"/>
                  </a:lnTo>
                  <a:lnTo>
                    <a:pt x="311" y="853"/>
                  </a:lnTo>
                  <a:lnTo>
                    <a:pt x="309" y="855"/>
                  </a:lnTo>
                  <a:lnTo>
                    <a:pt x="306" y="857"/>
                  </a:lnTo>
                  <a:lnTo>
                    <a:pt x="302" y="857"/>
                  </a:lnTo>
                  <a:lnTo>
                    <a:pt x="60" y="857"/>
                  </a:lnTo>
                  <a:lnTo>
                    <a:pt x="57" y="857"/>
                  </a:lnTo>
                  <a:lnTo>
                    <a:pt x="54" y="855"/>
                  </a:lnTo>
                  <a:lnTo>
                    <a:pt x="51" y="853"/>
                  </a:lnTo>
                  <a:lnTo>
                    <a:pt x="49" y="852"/>
                  </a:lnTo>
                  <a:lnTo>
                    <a:pt x="47" y="850"/>
                  </a:lnTo>
                  <a:lnTo>
                    <a:pt x="46" y="847"/>
                  </a:lnTo>
                  <a:lnTo>
                    <a:pt x="45" y="845"/>
                  </a:lnTo>
                  <a:lnTo>
                    <a:pt x="45" y="842"/>
                  </a:lnTo>
                  <a:lnTo>
                    <a:pt x="45" y="599"/>
                  </a:lnTo>
                  <a:lnTo>
                    <a:pt x="45" y="596"/>
                  </a:lnTo>
                  <a:lnTo>
                    <a:pt x="46" y="593"/>
                  </a:lnTo>
                  <a:lnTo>
                    <a:pt x="47" y="591"/>
                  </a:lnTo>
                  <a:lnTo>
                    <a:pt x="49" y="589"/>
                  </a:lnTo>
                  <a:lnTo>
                    <a:pt x="51" y="586"/>
                  </a:lnTo>
                  <a:lnTo>
                    <a:pt x="54" y="585"/>
                  </a:lnTo>
                  <a:lnTo>
                    <a:pt x="57" y="584"/>
                  </a:lnTo>
                  <a:lnTo>
                    <a:pt x="60" y="584"/>
                  </a:lnTo>
                  <a:lnTo>
                    <a:pt x="302" y="584"/>
                  </a:lnTo>
                  <a:lnTo>
                    <a:pt x="306" y="584"/>
                  </a:lnTo>
                  <a:lnTo>
                    <a:pt x="309" y="585"/>
                  </a:lnTo>
                  <a:lnTo>
                    <a:pt x="311" y="586"/>
                  </a:lnTo>
                  <a:lnTo>
                    <a:pt x="313" y="589"/>
                  </a:lnTo>
                  <a:lnTo>
                    <a:pt x="315" y="591"/>
                  </a:lnTo>
                  <a:lnTo>
                    <a:pt x="316" y="593"/>
                  </a:lnTo>
                  <a:lnTo>
                    <a:pt x="317" y="596"/>
                  </a:lnTo>
                  <a:lnTo>
                    <a:pt x="317" y="599"/>
                  </a:lnTo>
                  <a:lnTo>
                    <a:pt x="317" y="842"/>
                  </a:lnTo>
                  <a:close/>
                  <a:moveTo>
                    <a:pt x="298" y="530"/>
                  </a:moveTo>
                  <a:lnTo>
                    <a:pt x="301" y="530"/>
                  </a:lnTo>
                  <a:lnTo>
                    <a:pt x="303" y="531"/>
                  </a:lnTo>
                  <a:lnTo>
                    <a:pt x="307" y="533"/>
                  </a:lnTo>
                  <a:lnTo>
                    <a:pt x="309" y="534"/>
                  </a:lnTo>
                  <a:lnTo>
                    <a:pt x="310" y="536"/>
                  </a:lnTo>
                  <a:lnTo>
                    <a:pt x="312" y="539"/>
                  </a:lnTo>
                  <a:lnTo>
                    <a:pt x="313" y="541"/>
                  </a:lnTo>
                  <a:lnTo>
                    <a:pt x="313" y="545"/>
                  </a:lnTo>
                  <a:lnTo>
                    <a:pt x="313" y="548"/>
                  </a:lnTo>
                  <a:lnTo>
                    <a:pt x="312" y="551"/>
                  </a:lnTo>
                  <a:lnTo>
                    <a:pt x="310" y="553"/>
                  </a:lnTo>
                  <a:lnTo>
                    <a:pt x="309" y="555"/>
                  </a:lnTo>
                  <a:lnTo>
                    <a:pt x="307" y="557"/>
                  </a:lnTo>
                  <a:lnTo>
                    <a:pt x="303" y="559"/>
                  </a:lnTo>
                  <a:lnTo>
                    <a:pt x="301" y="560"/>
                  </a:lnTo>
                  <a:lnTo>
                    <a:pt x="298" y="560"/>
                  </a:lnTo>
                  <a:lnTo>
                    <a:pt x="229" y="560"/>
                  </a:lnTo>
                  <a:lnTo>
                    <a:pt x="227" y="560"/>
                  </a:lnTo>
                  <a:lnTo>
                    <a:pt x="224" y="559"/>
                  </a:lnTo>
                  <a:lnTo>
                    <a:pt x="222" y="557"/>
                  </a:lnTo>
                  <a:lnTo>
                    <a:pt x="220" y="555"/>
                  </a:lnTo>
                  <a:lnTo>
                    <a:pt x="218" y="553"/>
                  </a:lnTo>
                  <a:lnTo>
                    <a:pt x="215" y="551"/>
                  </a:lnTo>
                  <a:lnTo>
                    <a:pt x="215" y="548"/>
                  </a:lnTo>
                  <a:lnTo>
                    <a:pt x="214" y="545"/>
                  </a:lnTo>
                  <a:lnTo>
                    <a:pt x="215" y="541"/>
                  </a:lnTo>
                  <a:lnTo>
                    <a:pt x="217" y="539"/>
                  </a:lnTo>
                  <a:lnTo>
                    <a:pt x="218" y="536"/>
                  </a:lnTo>
                  <a:lnTo>
                    <a:pt x="220" y="534"/>
                  </a:lnTo>
                  <a:lnTo>
                    <a:pt x="222" y="533"/>
                  </a:lnTo>
                  <a:lnTo>
                    <a:pt x="224" y="531"/>
                  </a:lnTo>
                  <a:lnTo>
                    <a:pt x="227" y="530"/>
                  </a:lnTo>
                  <a:lnTo>
                    <a:pt x="229" y="530"/>
                  </a:lnTo>
                  <a:lnTo>
                    <a:pt x="298" y="530"/>
                  </a:lnTo>
                  <a:close/>
                  <a:moveTo>
                    <a:pt x="229" y="482"/>
                  </a:moveTo>
                  <a:lnTo>
                    <a:pt x="128" y="482"/>
                  </a:lnTo>
                  <a:lnTo>
                    <a:pt x="125" y="482"/>
                  </a:lnTo>
                  <a:lnTo>
                    <a:pt x="122" y="481"/>
                  </a:lnTo>
                  <a:lnTo>
                    <a:pt x="120" y="480"/>
                  </a:lnTo>
                  <a:lnTo>
                    <a:pt x="117" y="478"/>
                  </a:lnTo>
                  <a:lnTo>
                    <a:pt x="116" y="476"/>
                  </a:lnTo>
                  <a:lnTo>
                    <a:pt x="114" y="474"/>
                  </a:lnTo>
                  <a:lnTo>
                    <a:pt x="114" y="471"/>
                  </a:lnTo>
                  <a:lnTo>
                    <a:pt x="113" y="467"/>
                  </a:lnTo>
                  <a:lnTo>
                    <a:pt x="114" y="464"/>
                  </a:lnTo>
                  <a:lnTo>
                    <a:pt x="114" y="462"/>
                  </a:lnTo>
                  <a:lnTo>
                    <a:pt x="116" y="459"/>
                  </a:lnTo>
                  <a:lnTo>
                    <a:pt x="117" y="457"/>
                  </a:lnTo>
                  <a:lnTo>
                    <a:pt x="120" y="456"/>
                  </a:lnTo>
                  <a:lnTo>
                    <a:pt x="122" y="453"/>
                  </a:lnTo>
                  <a:lnTo>
                    <a:pt x="125" y="452"/>
                  </a:lnTo>
                  <a:lnTo>
                    <a:pt x="128" y="452"/>
                  </a:lnTo>
                  <a:lnTo>
                    <a:pt x="229" y="452"/>
                  </a:lnTo>
                  <a:lnTo>
                    <a:pt x="233" y="452"/>
                  </a:lnTo>
                  <a:lnTo>
                    <a:pt x="236" y="453"/>
                  </a:lnTo>
                  <a:lnTo>
                    <a:pt x="238" y="456"/>
                  </a:lnTo>
                  <a:lnTo>
                    <a:pt x="240" y="457"/>
                  </a:lnTo>
                  <a:lnTo>
                    <a:pt x="242" y="459"/>
                  </a:lnTo>
                  <a:lnTo>
                    <a:pt x="243" y="462"/>
                  </a:lnTo>
                  <a:lnTo>
                    <a:pt x="244" y="464"/>
                  </a:lnTo>
                  <a:lnTo>
                    <a:pt x="244" y="467"/>
                  </a:lnTo>
                  <a:lnTo>
                    <a:pt x="244" y="471"/>
                  </a:lnTo>
                  <a:lnTo>
                    <a:pt x="243" y="474"/>
                  </a:lnTo>
                  <a:lnTo>
                    <a:pt x="242" y="476"/>
                  </a:lnTo>
                  <a:lnTo>
                    <a:pt x="240" y="478"/>
                  </a:lnTo>
                  <a:lnTo>
                    <a:pt x="238" y="480"/>
                  </a:lnTo>
                  <a:lnTo>
                    <a:pt x="236" y="481"/>
                  </a:lnTo>
                  <a:lnTo>
                    <a:pt x="233" y="482"/>
                  </a:lnTo>
                  <a:lnTo>
                    <a:pt x="229" y="482"/>
                  </a:lnTo>
                  <a:close/>
                  <a:moveTo>
                    <a:pt x="45" y="433"/>
                  </a:moveTo>
                  <a:lnTo>
                    <a:pt x="45" y="431"/>
                  </a:lnTo>
                  <a:lnTo>
                    <a:pt x="46" y="428"/>
                  </a:lnTo>
                  <a:lnTo>
                    <a:pt x="47" y="426"/>
                  </a:lnTo>
                  <a:lnTo>
                    <a:pt x="49" y="423"/>
                  </a:lnTo>
                  <a:lnTo>
                    <a:pt x="51" y="421"/>
                  </a:lnTo>
                  <a:lnTo>
                    <a:pt x="54" y="420"/>
                  </a:lnTo>
                  <a:lnTo>
                    <a:pt x="57" y="419"/>
                  </a:lnTo>
                  <a:lnTo>
                    <a:pt x="60" y="418"/>
                  </a:lnTo>
                  <a:lnTo>
                    <a:pt x="63" y="419"/>
                  </a:lnTo>
                  <a:lnTo>
                    <a:pt x="65" y="420"/>
                  </a:lnTo>
                  <a:lnTo>
                    <a:pt x="69" y="421"/>
                  </a:lnTo>
                  <a:lnTo>
                    <a:pt x="71" y="423"/>
                  </a:lnTo>
                  <a:lnTo>
                    <a:pt x="73" y="426"/>
                  </a:lnTo>
                  <a:lnTo>
                    <a:pt x="74" y="428"/>
                  </a:lnTo>
                  <a:lnTo>
                    <a:pt x="75" y="431"/>
                  </a:lnTo>
                  <a:lnTo>
                    <a:pt x="75" y="433"/>
                  </a:lnTo>
                  <a:lnTo>
                    <a:pt x="75" y="530"/>
                  </a:lnTo>
                  <a:lnTo>
                    <a:pt x="128" y="530"/>
                  </a:lnTo>
                  <a:lnTo>
                    <a:pt x="131" y="530"/>
                  </a:lnTo>
                  <a:lnTo>
                    <a:pt x="134" y="531"/>
                  </a:lnTo>
                  <a:lnTo>
                    <a:pt x="136" y="533"/>
                  </a:lnTo>
                  <a:lnTo>
                    <a:pt x="138" y="534"/>
                  </a:lnTo>
                  <a:lnTo>
                    <a:pt x="140" y="536"/>
                  </a:lnTo>
                  <a:lnTo>
                    <a:pt x="142" y="539"/>
                  </a:lnTo>
                  <a:lnTo>
                    <a:pt x="143" y="541"/>
                  </a:lnTo>
                  <a:lnTo>
                    <a:pt x="143" y="545"/>
                  </a:lnTo>
                  <a:lnTo>
                    <a:pt x="143" y="548"/>
                  </a:lnTo>
                  <a:lnTo>
                    <a:pt x="142" y="551"/>
                  </a:lnTo>
                  <a:lnTo>
                    <a:pt x="140" y="553"/>
                  </a:lnTo>
                  <a:lnTo>
                    <a:pt x="138" y="555"/>
                  </a:lnTo>
                  <a:lnTo>
                    <a:pt x="136" y="557"/>
                  </a:lnTo>
                  <a:lnTo>
                    <a:pt x="134" y="559"/>
                  </a:lnTo>
                  <a:lnTo>
                    <a:pt x="131" y="560"/>
                  </a:lnTo>
                  <a:lnTo>
                    <a:pt x="128" y="560"/>
                  </a:lnTo>
                  <a:lnTo>
                    <a:pt x="60" y="560"/>
                  </a:lnTo>
                  <a:lnTo>
                    <a:pt x="57" y="560"/>
                  </a:lnTo>
                  <a:lnTo>
                    <a:pt x="54" y="559"/>
                  </a:lnTo>
                  <a:lnTo>
                    <a:pt x="51" y="557"/>
                  </a:lnTo>
                  <a:lnTo>
                    <a:pt x="49" y="555"/>
                  </a:lnTo>
                  <a:lnTo>
                    <a:pt x="47" y="553"/>
                  </a:lnTo>
                  <a:lnTo>
                    <a:pt x="46" y="551"/>
                  </a:lnTo>
                  <a:lnTo>
                    <a:pt x="45" y="548"/>
                  </a:lnTo>
                  <a:lnTo>
                    <a:pt x="45" y="545"/>
                  </a:lnTo>
                  <a:lnTo>
                    <a:pt x="45" y="433"/>
                  </a:lnTo>
                  <a:close/>
                  <a:moveTo>
                    <a:pt x="341" y="433"/>
                  </a:moveTo>
                  <a:lnTo>
                    <a:pt x="342" y="431"/>
                  </a:lnTo>
                  <a:lnTo>
                    <a:pt x="343" y="428"/>
                  </a:lnTo>
                  <a:lnTo>
                    <a:pt x="344" y="426"/>
                  </a:lnTo>
                  <a:lnTo>
                    <a:pt x="346" y="423"/>
                  </a:lnTo>
                  <a:lnTo>
                    <a:pt x="348" y="421"/>
                  </a:lnTo>
                  <a:lnTo>
                    <a:pt x="351" y="420"/>
                  </a:lnTo>
                  <a:lnTo>
                    <a:pt x="354" y="419"/>
                  </a:lnTo>
                  <a:lnTo>
                    <a:pt x="356" y="418"/>
                  </a:lnTo>
                  <a:lnTo>
                    <a:pt x="359" y="419"/>
                  </a:lnTo>
                  <a:lnTo>
                    <a:pt x="362" y="420"/>
                  </a:lnTo>
                  <a:lnTo>
                    <a:pt x="364" y="421"/>
                  </a:lnTo>
                  <a:lnTo>
                    <a:pt x="367" y="423"/>
                  </a:lnTo>
                  <a:lnTo>
                    <a:pt x="369" y="426"/>
                  </a:lnTo>
                  <a:lnTo>
                    <a:pt x="370" y="428"/>
                  </a:lnTo>
                  <a:lnTo>
                    <a:pt x="371" y="431"/>
                  </a:lnTo>
                  <a:lnTo>
                    <a:pt x="371" y="433"/>
                  </a:lnTo>
                  <a:lnTo>
                    <a:pt x="371" y="530"/>
                  </a:lnTo>
                  <a:lnTo>
                    <a:pt x="485" y="530"/>
                  </a:lnTo>
                  <a:lnTo>
                    <a:pt x="488" y="530"/>
                  </a:lnTo>
                  <a:lnTo>
                    <a:pt x="491" y="531"/>
                  </a:lnTo>
                  <a:lnTo>
                    <a:pt x="493" y="533"/>
                  </a:lnTo>
                  <a:lnTo>
                    <a:pt x="495" y="534"/>
                  </a:lnTo>
                  <a:lnTo>
                    <a:pt x="497" y="536"/>
                  </a:lnTo>
                  <a:lnTo>
                    <a:pt x="498" y="539"/>
                  </a:lnTo>
                  <a:lnTo>
                    <a:pt x="500" y="541"/>
                  </a:lnTo>
                  <a:lnTo>
                    <a:pt x="500" y="545"/>
                  </a:lnTo>
                  <a:lnTo>
                    <a:pt x="500" y="548"/>
                  </a:lnTo>
                  <a:lnTo>
                    <a:pt x="498" y="551"/>
                  </a:lnTo>
                  <a:lnTo>
                    <a:pt x="497" y="553"/>
                  </a:lnTo>
                  <a:lnTo>
                    <a:pt x="495" y="555"/>
                  </a:lnTo>
                  <a:lnTo>
                    <a:pt x="493" y="557"/>
                  </a:lnTo>
                  <a:lnTo>
                    <a:pt x="491" y="559"/>
                  </a:lnTo>
                  <a:lnTo>
                    <a:pt x="488" y="560"/>
                  </a:lnTo>
                  <a:lnTo>
                    <a:pt x="485" y="560"/>
                  </a:lnTo>
                  <a:lnTo>
                    <a:pt x="356" y="560"/>
                  </a:lnTo>
                  <a:lnTo>
                    <a:pt x="354" y="560"/>
                  </a:lnTo>
                  <a:lnTo>
                    <a:pt x="351" y="559"/>
                  </a:lnTo>
                  <a:lnTo>
                    <a:pt x="348" y="557"/>
                  </a:lnTo>
                  <a:lnTo>
                    <a:pt x="346" y="555"/>
                  </a:lnTo>
                  <a:lnTo>
                    <a:pt x="344" y="553"/>
                  </a:lnTo>
                  <a:lnTo>
                    <a:pt x="343" y="551"/>
                  </a:lnTo>
                  <a:lnTo>
                    <a:pt x="342" y="548"/>
                  </a:lnTo>
                  <a:lnTo>
                    <a:pt x="341" y="545"/>
                  </a:lnTo>
                  <a:lnTo>
                    <a:pt x="341" y="433"/>
                  </a:lnTo>
                  <a:close/>
                  <a:moveTo>
                    <a:pt x="341" y="196"/>
                  </a:moveTo>
                  <a:lnTo>
                    <a:pt x="342" y="193"/>
                  </a:lnTo>
                  <a:lnTo>
                    <a:pt x="343" y="190"/>
                  </a:lnTo>
                  <a:lnTo>
                    <a:pt x="344" y="188"/>
                  </a:lnTo>
                  <a:lnTo>
                    <a:pt x="346" y="185"/>
                  </a:lnTo>
                  <a:lnTo>
                    <a:pt x="348" y="183"/>
                  </a:lnTo>
                  <a:lnTo>
                    <a:pt x="351" y="182"/>
                  </a:lnTo>
                  <a:lnTo>
                    <a:pt x="354" y="181"/>
                  </a:lnTo>
                  <a:lnTo>
                    <a:pt x="356" y="181"/>
                  </a:lnTo>
                  <a:lnTo>
                    <a:pt x="359" y="181"/>
                  </a:lnTo>
                  <a:lnTo>
                    <a:pt x="362" y="182"/>
                  </a:lnTo>
                  <a:lnTo>
                    <a:pt x="364" y="183"/>
                  </a:lnTo>
                  <a:lnTo>
                    <a:pt x="367" y="185"/>
                  </a:lnTo>
                  <a:lnTo>
                    <a:pt x="369" y="188"/>
                  </a:lnTo>
                  <a:lnTo>
                    <a:pt x="370" y="190"/>
                  </a:lnTo>
                  <a:lnTo>
                    <a:pt x="371" y="193"/>
                  </a:lnTo>
                  <a:lnTo>
                    <a:pt x="371" y="196"/>
                  </a:lnTo>
                  <a:lnTo>
                    <a:pt x="371" y="298"/>
                  </a:lnTo>
                  <a:lnTo>
                    <a:pt x="371" y="300"/>
                  </a:lnTo>
                  <a:lnTo>
                    <a:pt x="370" y="303"/>
                  </a:lnTo>
                  <a:lnTo>
                    <a:pt x="369" y="306"/>
                  </a:lnTo>
                  <a:lnTo>
                    <a:pt x="367" y="309"/>
                  </a:lnTo>
                  <a:lnTo>
                    <a:pt x="364" y="310"/>
                  </a:lnTo>
                  <a:lnTo>
                    <a:pt x="362" y="312"/>
                  </a:lnTo>
                  <a:lnTo>
                    <a:pt x="359" y="312"/>
                  </a:lnTo>
                  <a:lnTo>
                    <a:pt x="356" y="313"/>
                  </a:lnTo>
                  <a:lnTo>
                    <a:pt x="354" y="312"/>
                  </a:lnTo>
                  <a:lnTo>
                    <a:pt x="351" y="312"/>
                  </a:lnTo>
                  <a:lnTo>
                    <a:pt x="348" y="310"/>
                  </a:lnTo>
                  <a:lnTo>
                    <a:pt x="346" y="309"/>
                  </a:lnTo>
                  <a:lnTo>
                    <a:pt x="344" y="306"/>
                  </a:lnTo>
                  <a:lnTo>
                    <a:pt x="343" y="303"/>
                  </a:lnTo>
                  <a:lnTo>
                    <a:pt x="342" y="300"/>
                  </a:lnTo>
                  <a:lnTo>
                    <a:pt x="341" y="298"/>
                  </a:lnTo>
                  <a:lnTo>
                    <a:pt x="341" y="196"/>
                  </a:lnTo>
                  <a:close/>
                  <a:moveTo>
                    <a:pt x="341" y="60"/>
                  </a:moveTo>
                  <a:lnTo>
                    <a:pt x="342" y="57"/>
                  </a:lnTo>
                  <a:lnTo>
                    <a:pt x="343" y="54"/>
                  </a:lnTo>
                  <a:lnTo>
                    <a:pt x="344" y="51"/>
                  </a:lnTo>
                  <a:lnTo>
                    <a:pt x="346" y="49"/>
                  </a:lnTo>
                  <a:lnTo>
                    <a:pt x="348" y="47"/>
                  </a:lnTo>
                  <a:lnTo>
                    <a:pt x="351" y="46"/>
                  </a:lnTo>
                  <a:lnTo>
                    <a:pt x="354" y="45"/>
                  </a:lnTo>
                  <a:lnTo>
                    <a:pt x="356" y="45"/>
                  </a:lnTo>
                  <a:lnTo>
                    <a:pt x="359" y="45"/>
                  </a:lnTo>
                  <a:lnTo>
                    <a:pt x="362" y="46"/>
                  </a:lnTo>
                  <a:lnTo>
                    <a:pt x="364" y="47"/>
                  </a:lnTo>
                  <a:lnTo>
                    <a:pt x="367" y="49"/>
                  </a:lnTo>
                  <a:lnTo>
                    <a:pt x="369" y="51"/>
                  </a:lnTo>
                  <a:lnTo>
                    <a:pt x="370" y="54"/>
                  </a:lnTo>
                  <a:lnTo>
                    <a:pt x="371" y="57"/>
                  </a:lnTo>
                  <a:lnTo>
                    <a:pt x="371" y="60"/>
                  </a:lnTo>
                  <a:lnTo>
                    <a:pt x="371" y="125"/>
                  </a:lnTo>
                  <a:lnTo>
                    <a:pt x="434" y="125"/>
                  </a:lnTo>
                  <a:lnTo>
                    <a:pt x="436" y="127"/>
                  </a:lnTo>
                  <a:lnTo>
                    <a:pt x="440" y="127"/>
                  </a:lnTo>
                  <a:lnTo>
                    <a:pt x="442" y="129"/>
                  </a:lnTo>
                  <a:lnTo>
                    <a:pt x="445" y="130"/>
                  </a:lnTo>
                  <a:lnTo>
                    <a:pt x="446" y="132"/>
                  </a:lnTo>
                  <a:lnTo>
                    <a:pt x="448" y="135"/>
                  </a:lnTo>
                  <a:lnTo>
                    <a:pt x="448" y="137"/>
                  </a:lnTo>
                  <a:lnTo>
                    <a:pt x="449" y="140"/>
                  </a:lnTo>
                  <a:lnTo>
                    <a:pt x="448" y="144"/>
                  </a:lnTo>
                  <a:lnTo>
                    <a:pt x="448" y="147"/>
                  </a:lnTo>
                  <a:lnTo>
                    <a:pt x="446" y="149"/>
                  </a:lnTo>
                  <a:lnTo>
                    <a:pt x="445" y="151"/>
                  </a:lnTo>
                  <a:lnTo>
                    <a:pt x="442" y="153"/>
                  </a:lnTo>
                  <a:lnTo>
                    <a:pt x="440" y="154"/>
                  </a:lnTo>
                  <a:lnTo>
                    <a:pt x="436" y="155"/>
                  </a:lnTo>
                  <a:lnTo>
                    <a:pt x="434" y="155"/>
                  </a:lnTo>
                  <a:lnTo>
                    <a:pt x="356" y="155"/>
                  </a:lnTo>
                  <a:lnTo>
                    <a:pt x="354" y="155"/>
                  </a:lnTo>
                  <a:lnTo>
                    <a:pt x="351" y="154"/>
                  </a:lnTo>
                  <a:lnTo>
                    <a:pt x="348" y="153"/>
                  </a:lnTo>
                  <a:lnTo>
                    <a:pt x="346" y="151"/>
                  </a:lnTo>
                  <a:lnTo>
                    <a:pt x="344" y="149"/>
                  </a:lnTo>
                  <a:lnTo>
                    <a:pt x="343" y="147"/>
                  </a:lnTo>
                  <a:lnTo>
                    <a:pt x="342" y="144"/>
                  </a:lnTo>
                  <a:lnTo>
                    <a:pt x="341" y="140"/>
                  </a:lnTo>
                  <a:lnTo>
                    <a:pt x="341" y="60"/>
                  </a:lnTo>
                  <a:close/>
                  <a:moveTo>
                    <a:pt x="434" y="45"/>
                  </a:moveTo>
                  <a:lnTo>
                    <a:pt x="536" y="45"/>
                  </a:lnTo>
                  <a:lnTo>
                    <a:pt x="539" y="45"/>
                  </a:lnTo>
                  <a:lnTo>
                    <a:pt x="541" y="46"/>
                  </a:lnTo>
                  <a:lnTo>
                    <a:pt x="545" y="47"/>
                  </a:lnTo>
                  <a:lnTo>
                    <a:pt x="547" y="49"/>
                  </a:lnTo>
                  <a:lnTo>
                    <a:pt x="548" y="51"/>
                  </a:lnTo>
                  <a:lnTo>
                    <a:pt x="550" y="54"/>
                  </a:lnTo>
                  <a:lnTo>
                    <a:pt x="550" y="57"/>
                  </a:lnTo>
                  <a:lnTo>
                    <a:pt x="551" y="60"/>
                  </a:lnTo>
                  <a:lnTo>
                    <a:pt x="550" y="63"/>
                  </a:lnTo>
                  <a:lnTo>
                    <a:pt x="550" y="65"/>
                  </a:lnTo>
                  <a:lnTo>
                    <a:pt x="548" y="69"/>
                  </a:lnTo>
                  <a:lnTo>
                    <a:pt x="547" y="71"/>
                  </a:lnTo>
                  <a:lnTo>
                    <a:pt x="545" y="72"/>
                  </a:lnTo>
                  <a:lnTo>
                    <a:pt x="541" y="74"/>
                  </a:lnTo>
                  <a:lnTo>
                    <a:pt x="539" y="75"/>
                  </a:lnTo>
                  <a:lnTo>
                    <a:pt x="536" y="75"/>
                  </a:lnTo>
                  <a:lnTo>
                    <a:pt x="434" y="75"/>
                  </a:lnTo>
                  <a:lnTo>
                    <a:pt x="431" y="75"/>
                  </a:lnTo>
                  <a:lnTo>
                    <a:pt x="428" y="74"/>
                  </a:lnTo>
                  <a:lnTo>
                    <a:pt x="426" y="72"/>
                  </a:lnTo>
                  <a:lnTo>
                    <a:pt x="423" y="71"/>
                  </a:lnTo>
                  <a:lnTo>
                    <a:pt x="421" y="69"/>
                  </a:lnTo>
                  <a:lnTo>
                    <a:pt x="420" y="65"/>
                  </a:lnTo>
                  <a:lnTo>
                    <a:pt x="419" y="63"/>
                  </a:lnTo>
                  <a:lnTo>
                    <a:pt x="419" y="60"/>
                  </a:lnTo>
                  <a:lnTo>
                    <a:pt x="419" y="57"/>
                  </a:lnTo>
                  <a:lnTo>
                    <a:pt x="420" y="54"/>
                  </a:lnTo>
                  <a:lnTo>
                    <a:pt x="421" y="51"/>
                  </a:lnTo>
                  <a:lnTo>
                    <a:pt x="423" y="49"/>
                  </a:lnTo>
                  <a:lnTo>
                    <a:pt x="426" y="47"/>
                  </a:lnTo>
                  <a:lnTo>
                    <a:pt x="428" y="46"/>
                  </a:lnTo>
                  <a:lnTo>
                    <a:pt x="431" y="45"/>
                  </a:lnTo>
                  <a:lnTo>
                    <a:pt x="434" y="45"/>
                  </a:lnTo>
                  <a:close/>
                  <a:moveTo>
                    <a:pt x="722" y="371"/>
                  </a:moveTo>
                  <a:lnTo>
                    <a:pt x="560" y="371"/>
                  </a:lnTo>
                  <a:lnTo>
                    <a:pt x="560" y="433"/>
                  </a:lnTo>
                  <a:lnTo>
                    <a:pt x="560" y="436"/>
                  </a:lnTo>
                  <a:lnTo>
                    <a:pt x="558" y="440"/>
                  </a:lnTo>
                  <a:lnTo>
                    <a:pt x="557" y="442"/>
                  </a:lnTo>
                  <a:lnTo>
                    <a:pt x="555" y="444"/>
                  </a:lnTo>
                  <a:lnTo>
                    <a:pt x="553" y="446"/>
                  </a:lnTo>
                  <a:lnTo>
                    <a:pt x="551" y="447"/>
                  </a:lnTo>
                  <a:lnTo>
                    <a:pt x="548" y="448"/>
                  </a:lnTo>
                  <a:lnTo>
                    <a:pt x="545" y="449"/>
                  </a:lnTo>
                  <a:lnTo>
                    <a:pt x="542" y="448"/>
                  </a:lnTo>
                  <a:lnTo>
                    <a:pt x="539" y="447"/>
                  </a:lnTo>
                  <a:lnTo>
                    <a:pt x="537" y="446"/>
                  </a:lnTo>
                  <a:lnTo>
                    <a:pt x="535" y="444"/>
                  </a:lnTo>
                  <a:lnTo>
                    <a:pt x="533" y="442"/>
                  </a:lnTo>
                  <a:lnTo>
                    <a:pt x="532" y="440"/>
                  </a:lnTo>
                  <a:lnTo>
                    <a:pt x="531" y="436"/>
                  </a:lnTo>
                  <a:lnTo>
                    <a:pt x="530" y="433"/>
                  </a:lnTo>
                  <a:lnTo>
                    <a:pt x="530" y="356"/>
                  </a:lnTo>
                  <a:lnTo>
                    <a:pt x="531" y="353"/>
                  </a:lnTo>
                  <a:lnTo>
                    <a:pt x="532" y="351"/>
                  </a:lnTo>
                  <a:lnTo>
                    <a:pt x="533" y="347"/>
                  </a:lnTo>
                  <a:lnTo>
                    <a:pt x="535" y="345"/>
                  </a:lnTo>
                  <a:lnTo>
                    <a:pt x="537" y="344"/>
                  </a:lnTo>
                  <a:lnTo>
                    <a:pt x="539" y="342"/>
                  </a:lnTo>
                  <a:lnTo>
                    <a:pt x="542" y="342"/>
                  </a:lnTo>
                  <a:lnTo>
                    <a:pt x="545" y="341"/>
                  </a:lnTo>
                  <a:lnTo>
                    <a:pt x="722" y="341"/>
                  </a:lnTo>
                  <a:lnTo>
                    <a:pt x="726" y="342"/>
                  </a:lnTo>
                  <a:lnTo>
                    <a:pt x="728" y="342"/>
                  </a:lnTo>
                  <a:lnTo>
                    <a:pt x="731" y="344"/>
                  </a:lnTo>
                  <a:lnTo>
                    <a:pt x="733" y="345"/>
                  </a:lnTo>
                  <a:lnTo>
                    <a:pt x="735" y="347"/>
                  </a:lnTo>
                  <a:lnTo>
                    <a:pt x="736" y="351"/>
                  </a:lnTo>
                  <a:lnTo>
                    <a:pt x="737" y="353"/>
                  </a:lnTo>
                  <a:lnTo>
                    <a:pt x="737" y="356"/>
                  </a:lnTo>
                  <a:lnTo>
                    <a:pt x="737" y="359"/>
                  </a:lnTo>
                  <a:lnTo>
                    <a:pt x="736" y="362"/>
                  </a:lnTo>
                  <a:lnTo>
                    <a:pt x="735" y="365"/>
                  </a:lnTo>
                  <a:lnTo>
                    <a:pt x="733" y="367"/>
                  </a:lnTo>
                  <a:lnTo>
                    <a:pt x="731" y="369"/>
                  </a:lnTo>
                  <a:lnTo>
                    <a:pt x="728" y="370"/>
                  </a:lnTo>
                  <a:lnTo>
                    <a:pt x="726" y="371"/>
                  </a:lnTo>
                  <a:lnTo>
                    <a:pt x="722" y="371"/>
                  </a:lnTo>
                  <a:close/>
                  <a:moveTo>
                    <a:pt x="718" y="536"/>
                  </a:moveTo>
                  <a:lnTo>
                    <a:pt x="718" y="433"/>
                  </a:lnTo>
                  <a:lnTo>
                    <a:pt x="719" y="431"/>
                  </a:lnTo>
                  <a:lnTo>
                    <a:pt x="719" y="428"/>
                  </a:lnTo>
                  <a:lnTo>
                    <a:pt x="721" y="426"/>
                  </a:lnTo>
                  <a:lnTo>
                    <a:pt x="722" y="423"/>
                  </a:lnTo>
                  <a:lnTo>
                    <a:pt x="726" y="421"/>
                  </a:lnTo>
                  <a:lnTo>
                    <a:pt x="728" y="420"/>
                  </a:lnTo>
                  <a:lnTo>
                    <a:pt x="731" y="419"/>
                  </a:lnTo>
                  <a:lnTo>
                    <a:pt x="733" y="418"/>
                  </a:lnTo>
                  <a:lnTo>
                    <a:pt x="736" y="419"/>
                  </a:lnTo>
                  <a:lnTo>
                    <a:pt x="740" y="420"/>
                  </a:lnTo>
                  <a:lnTo>
                    <a:pt x="742" y="421"/>
                  </a:lnTo>
                  <a:lnTo>
                    <a:pt x="744" y="423"/>
                  </a:lnTo>
                  <a:lnTo>
                    <a:pt x="746" y="426"/>
                  </a:lnTo>
                  <a:lnTo>
                    <a:pt x="747" y="428"/>
                  </a:lnTo>
                  <a:lnTo>
                    <a:pt x="748" y="431"/>
                  </a:lnTo>
                  <a:lnTo>
                    <a:pt x="748" y="433"/>
                  </a:lnTo>
                  <a:lnTo>
                    <a:pt x="748" y="536"/>
                  </a:lnTo>
                  <a:lnTo>
                    <a:pt x="748" y="538"/>
                  </a:lnTo>
                  <a:lnTo>
                    <a:pt x="747" y="541"/>
                  </a:lnTo>
                  <a:lnTo>
                    <a:pt x="746" y="544"/>
                  </a:lnTo>
                  <a:lnTo>
                    <a:pt x="744" y="546"/>
                  </a:lnTo>
                  <a:lnTo>
                    <a:pt x="742" y="548"/>
                  </a:lnTo>
                  <a:lnTo>
                    <a:pt x="740" y="549"/>
                  </a:lnTo>
                  <a:lnTo>
                    <a:pt x="736" y="550"/>
                  </a:lnTo>
                  <a:lnTo>
                    <a:pt x="733" y="551"/>
                  </a:lnTo>
                  <a:lnTo>
                    <a:pt x="731" y="550"/>
                  </a:lnTo>
                  <a:lnTo>
                    <a:pt x="728" y="549"/>
                  </a:lnTo>
                  <a:lnTo>
                    <a:pt x="726" y="548"/>
                  </a:lnTo>
                  <a:lnTo>
                    <a:pt x="722" y="546"/>
                  </a:lnTo>
                  <a:lnTo>
                    <a:pt x="721" y="544"/>
                  </a:lnTo>
                  <a:lnTo>
                    <a:pt x="719" y="541"/>
                  </a:lnTo>
                  <a:lnTo>
                    <a:pt x="719" y="538"/>
                  </a:lnTo>
                  <a:lnTo>
                    <a:pt x="718" y="536"/>
                  </a:lnTo>
                  <a:close/>
                  <a:moveTo>
                    <a:pt x="706" y="721"/>
                  </a:moveTo>
                  <a:lnTo>
                    <a:pt x="599" y="721"/>
                  </a:lnTo>
                  <a:lnTo>
                    <a:pt x="596" y="721"/>
                  </a:lnTo>
                  <a:lnTo>
                    <a:pt x="593" y="720"/>
                  </a:lnTo>
                  <a:lnTo>
                    <a:pt x="591" y="719"/>
                  </a:lnTo>
                  <a:lnTo>
                    <a:pt x="589" y="717"/>
                  </a:lnTo>
                  <a:lnTo>
                    <a:pt x="586" y="715"/>
                  </a:lnTo>
                  <a:lnTo>
                    <a:pt x="585" y="713"/>
                  </a:lnTo>
                  <a:lnTo>
                    <a:pt x="584" y="710"/>
                  </a:lnTo>
                  <a:lnTo>
                    <a:pt x="584" y="706"/>
                  </a:lnTo>
                  <a:lnTo>
                    <a:pt x="584" y="599"/>
                  </a:lnTo>
                  <a:lnTo>
                    <a:pt x="584" y="596"/>
                  </a:lnTo>
                  <a:lnTo>
                    <a:pt x="585" y="593"/>
                  </a:lnTo>
                  <a:lnTo>
                    <a:pt x="586" y="591"/>
                  </a:lnTo>
                  <a:lnTo>
                    <a:pt x="589" y="589"/>
                  </a:lnTo>
                  <a:lnTo>
                    <a:pt x="591" y="586"/>
                  </a:lnTo>
                  <a:lnTo>
                    <a:pt x="593" y="585"/>
                  </a:lnTo>
                  <a:lnTo>
                    <a:pt x="596" y="584"/>
                  </a:lnTo>
                  <a:lnTo>
                    <a:pt x="599" y="584"/>
                  </a:lnTo>
                  <a:lnTo>
                    <a:pt x="706" y="584"/>
                  </a:lnTo>
                  <a:lnTo>
                    <a:pt x="710" y="584"/>
                  </a:lnTo>
                  <a:lnTo>
                    <a:pt x="713" y="585"/>
                  </a:lnTo>
                  <a:lnTo>
                    <a:pt x="715" y="586"/>
                  </a:lnTo>
                  <a:lnTo>
                    <a:pt x="717" y="589"/>
                  </a:lnTo>
                  <a:lnTo>
                    <a:pt x="719" y="591"/>
                  </a:lnTo>
                  <a:lnTo>
                    <a:pt x="720" y="593"/>
                  </a:lnTo>
                  <a:lnTo>
                    <a:pt x="721" y="596"/>
                  </a:lnTo>
                  <a:lnTo>
                    <a:pt x="721" y="599"/>
                  </a:lnTo>
                  <a:lnTo>
                    <a:pt x="721" y="706"/>
                  </a:lnTo>
                  <a:lnTo>
                    <a:pt x="721" y="710"/>
                  </a:lnTo>
                  <a:lnTo>
                    <a:pt x="720" y="713"/>
                  </a:lnTo>
                  <a:lnTo>
                    <a:pt x="719" y="715"/>
                  </a:lnTo>
                  <a:lnTo>
                    <a:pt x="717" y="717"/>
                  </a:lnTo>
                  <a:lnTo>
                    <a:pt x="715" y="719"/>
                  </a:lnTo>
                  <a:lnTo>
                    <a:pt x="713" y="720"/>
                  </a:lnTo>
                  <a:lnTo>
                    <a:pt x="710" y="721"/>
                  </a:lnTo>
                  <a:lnTo>
                    <a:pt x="706" y="721"/>
                  </a:lnTo>
                  <a:close/>
                  <a:moveTo>
                    <a:pt x="530" y="688"/>
                  </a:moveTo>
                  <a:lnTo>
                    <a:pt x="531" y="685"/>
                  </a:lnTo>
                  <a:lnTo>
                    <a:pt x="532" y="683"/>
                  </a:lnTo>
                  <a:lnTo>
                    <a:pt x="533" y="680"/>
                  </a:lnTo>
                  <a:lnTo>
                    <a:pt x="535" y="678"/>
                  </a:lnTo>
                  <a:lnTo>
                    <a:pt x="537" y="675"/>
                  </a:lnTo>
                  <a:lnTo>
                    <a:pt x="539" y="674"/>
                  </a:lnTo>
                  <a:lnTo>
                    <a:pt x="542" y="673"/>
                  </a:lnTo>
                  <a:lnTo>
                    <a:pt x="545" y="673"/>
                  </a:lnTo>
                  <a:lnTo>
                    <a:pt x="548" y="673"/>
                  </a:lnTo>
                  <a:lnTo>
                    <a:pt x="551" y="674"/>
                  </a:lnTo>
                  <a:lnTo>
                    <a:pt x="553" y="675"/>
                  </a:lnTo>
                  <a:lnTo>
                    <a:pt x="555" y="678"/>
                  </a:lnTo>
                  <a:lnTo>
                    <a:pt x="557" y="680"/>
                  </a:lnTo>
                  <a:lnTo>
                    <a:pt x="558" y="683"/>
                  </a:lnTo>
                  <a:lnTo>
                    <a:pt x="560" y="685"/>
                  </a:lnTo>
                  <a:lnTo>
                    <a:pt x="560" y="688"/>
                  </a:lnTo>
                  <a:lnTo>
                    <a:pt x="560" y="772"/>
                  </a:lnTo>
                  <a:lnTo>
                    <a:pt x="705" y="772"/>
                  </a:lnTo>
                  <a:lnTo>
                    <a:pt x="709" y="773"/>
                  </a:lnTo>
                  <a:lnTo>
                    <a:pt x="712" y="774"/>
                  </a:lnTo>
                  <a:lnTo>
                    <a:pt x="714" y="775"/>
                  </a:lnTo>
                  <a:lnTo>
                    <a:pt x="716" y="777"/>
                  </a:lnTo>
                  <a:lnTo>
                    <a:pt x="718" y="779"/>
                  </a:lnTo>
                  <a:lnTo>
                    <a:pt x="719" y="782"/>
                  </a:lnTo>
                  <a:lnTo>
                    <a:pt x="720" y="785"/>
                  </a:lnTo>
                  <a:lnTo>
                    <a:pt x="720" y="787"/>
                  </a:lnTo>
                  <a:lnTo>
                    <a:pt x="720" y="790"/>
                  </a:lnTo>
                  <a:lnTo>
                    <a:pt x="719" y="793"/>
                  </a:lnTo>
                  <a:lnTo>
                    <a:pt x="718" y="795"/>
                  </a:lnTo>
                  <a:lnTo>
                    <a:pt x="716" y="798"/>
                  </a:lnTo>
                  <a:lnTo>
                    <a:pt x="714" y="800"/>
                  </a:lnTo>
                  <a:lnTo>
                    <a:pt x="712" y="801"/>
                  </a:lnTo>
                  <a:lnTo>
                    <a:pt x="709" y="802"/>
                  </a:lnTo>
                  <a:lnTo>
                    <a:pt x="705" y="803"/>
                  </a:lnTo>
                  <a:lnTo>
                    <a:pt x="545" y="802"/>
                  </a:lnTo>
                  <a:lnTo>
                    <a:pt x="542" y="802"/>
                  </a:lnTo>
                  <a:lnTo>
                    <a:pt x="539" y="801"/>
                  </a:lnTo>
                  <a:lnTo>
                    <a:pt x="537" y="800"/>
                  </a:lnTo>
                  <a:lnTo>
                    <a:pt x="535" y="798"/>
                  </a:lnTo>
                  <a:lnTo>
                    <a:pt x="533" y="795"/>
                  </a:lnTo>
                  <a:lnTo>
                    <a:pt x="532" y="793"/>
                  </a:lnTo>
                  <a:lnTo>
                    <a:pt x="531" y="790"/>
                  </a:lnTo>
                  <a:lnTo>
                    <a:pt x="530" y="787"/>
                  </a:lnTo>
                  <a:lnTo>
                    <a:pt x="530" y="688"/>
                  </a:lnTo>
                  <a:close/>
                  <a:moveTo>
                    <a:pt x="655" y="530"/>
                  </a:moveTo>
                  <a:lnTo>
                    <a:pt x="657" y="530"/>
                  </a:lnTo>
                  <a:lnTo>
                    <a:pt x="660" y="531"/>
                  </a:lnTo>
                  <a:lnTo>
                    <a:pt x="662" y="533"/>
                  </a:lnTo>
                  <a:lnTo>
                    <a:pt x="666" y="534"/>
                  </a:lnTo>
                  <a:lnTo>
                    <a:pt x="667" y="536"/>
                  </a:lnTo>
                  <a:lnTo>
                    <a:pt x="669" y="539"/>
                  </a:lnTo>
                  <a:lnTo>
                    <a:pt x="669" y="541"/>
                  </a:lnTo>
                  <a:lnTo>
                    <a:pt x="670" y="545"/>
                  </a:lnTo>
                  <a:lnTo>
                    <a:pt x="669" y="548"/>
                  </a:lnTo>
                  <a:lnTo>
                    <a:pt x="669" y="551"/>
                  </a:lnTo>
                  <a:lnTo>
                    <a:pt x="667" y="553"/>
                  </a:lnTo>
                  <a:lnTo>
                    <a:pt x="666" y="555"/>
                  </a:lnTo>
                  <a:lnTo>
                    <a:pt x="662" y="557"/>
                  </a:lnTo>
                  <a:lnTo>
                    <a:pt x="660" y="559"/>
                  </a:lnTo>
                  <a:lnTo>
                    <a:pt x="657" y="560"/>
                  </a:lnTo>
                  <a:lnTo>
                    <a:pt x="655" y="560"/>
                  </a:lnTo>
                  <a:lnTo>
                    <a:pt x="553" y="560"/>
                  </a:lnTo>
                  <a:lnTo>
                    <a:pt x="550" y="560"/>
                  </a:lnTo>
                  <a:lnTo>
                    <a:pt x="547" y="559"/>
                  </a:lnTo>
                  <a:lnTo>
                    <a:pt x="545" y="557"/>
                  </a:lnTo>
                  <a:lnTo>
                    <a:pt x="542" y="555"/>
                  </a:lnTo>
                  <a:lnTo>
                    <a:pt x="540" y="553"/>
                  </a:lnTo>
                  <a:lnTo>
                    <a:pt x="539" y="551"/>
                  </a:lnTo>
                  <a:lnTo>
                    <a:pt x="538" y="548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9" y="539"/>
                  </a:lnTo>
                  <a:lnTo>
                    <a:pt x="540" y="536"/>
                  </a:lnTo>
                  <a:lnTo>
                    <a:pt x="542" y="534"/>
                  </a:lnTo>
                  <a:lnTo>
                    <a:pt x="545" y="533"/>
                  </a:lnTo>
                  <a:lnTo>
                    <a:pt x="547" y="531"/>
                  </a:lnTo>
                  <a:lnTo>
                    <a:pt x="550" y="530"/>
                  </a:lnTo>
                  <a:lnTo>
                    <a:pt x="553" y="530"/>
                  </a:lnTo>
                  <a:lnTo>
                    <a:pt x="584" y="530"/>
                  </a:lnTo>
                  <a:lnTo>
                    <a:pt x="584" y="467"/>
                  </a:lnTo>
                  <a:lnTo>
                    <a:pt x="584" y="464"/>
                  </a:lnTo>
                  <a:lnTo>
                    <a:pt x="585" y="462"/>
                  </a:lnTo>
                  <a:lnTo>
                    <a:pt x="586" y="459"/>
                  </a:lnTo>
                  <a:lnTo>
                    <a:pt x="589" y="457"/>
                  </a:lnTo>
                  <a:lnTo>
                    <a:pt x="591" y="456"/>
                  </a:lnTo>
                  <a:lnTo>
                    <a:pt x="593" y="453"/>
                  </a:lnTo>
                  <a:lnTo>
                    <a:pt x="596" y="452"/>
                  </a:lnTo>
                  <a:lnTo>
                    <a:pt x="599" y="452"/>
                  </a:lnTo>
                  <a:lnTo>
                    <a:pt x="602" y="452"/>
                  </a:lnTo>
                  <a:lnTo>
                    <a:pt x="605" y="453"/>
                  </a:lnTo>
                  <a:lnTo>
                    <a:pt x="608" y="456"/>
                  </a:lnTo>
                  <a:lnTo>
                    <a:pt x="610" y="457"/>
                  </a:lnTo>
                  <a:lnTo>
                    <a:pt x="611" y="459"/>
                  </a:lnTo>
                  <a:lnTo>
                    <a:pt x="613" y="462"/>
                  </a:lnTo>
                  <a:lnTo>
                    <a:pt x="613" y="464"/>
                  </a:lnTo>
                  <a:lnTo>
                    <a:pt x="614" y="467"/>
                  </a:lnTo>
                  <a:lnTo>
                    <a:pt x="614" y="530"/>
                  </a:lnTo>
                  <a:lnTo>
                    <a:pt x="655" y="530"/>
                  </a:lnTo>
                  <a:close/>
                  <a:moveTo>
                    <a:pt x="536" y="584"/>
                  </a:moveTo>
                  <a:lnTo>
                    <a:pt x="539" y="584"/>
                  </a:lnTo>
                  <a:lnTo>
                    <a:pt x="541" y="585"/>
                  </a:lnTo>
                  <a:lnTo>
                    <a:pt x="545" y="586"/>
                  </a:lnTo>
                  <a:lnTo>
                    <a:pt x="547" y="589"/>
                  </a:lnTo>
                  <a:lnTo>
                    <a:pt x="548" y="591"/>
                  </a:lnTo>
                  <a:lnTo>
                    <a:pt x="550" y="593"/>
                  </a:lnTo>
                  <a:lnTo>
                    <a:pt x="550" y="596"/>
                  </a:lnTo>
                  <a:lnTo>
                    <a:pt x="551" y="599"/>
                  </a:lnTo>
                  <a:lnTo>
                    <a:pt x="550" y="601"/>
                  </a:lnTo>
                  <a:lnTo>
                    <a:pt x="550" y="605"/>
                  </a:lnTo>
                  <a:lnTo>
                    <a:pt x="548" y="607"/>
                  </a:lnTo>
                  <a:lnTo>
                    <a:pt x="547" y="609"/>
                  </a:lnTo>
                  <a:lnTo>
                    <a:pt x="545" y="611"/>
                  </a:lnTo>
                  <a:lnTo>
                    <a:pt x="541" y="612"/>
                  </a:lnTo>
                  <a:lnTo>
                    <a:pt x="539" y="613"/>
                  </a:lnTo>
                  <a:lnTo>
                    <a:pt x="536" y="614"/>
                  </a:lnTo>
                  <a:lnTo>
                    <a:pt x="479" y="614"/>
                  </a:lnTo>
                  <a:lnTo>
                    <a:pt x="479" y="705"/>
                  </a:lnTo>
                  <a:lnTo>
                    <a:pt x="479" y="709"/>
                  </a:lnTo>
                  <a:lnTo>
                    <a:pt x="478" y="712"/>
                  </a:lnTo>
                  <a:lnTo>
                    <a:pt x="477" y="714"/>
                  </a:lnTo>
                  <a:lnTo>
                    <a:pt x="475" y="716"/>
                  </a:lnTo>
                  <a:lnTo>
                    <a:pt x="473" y="718"/>
                  </a:lnTo>
                  <a:lnTo>
                    <a:pt x="470" y="719"/>
                  </a:lnTo>
                  <a:lnTo>
                    <a:pt x="467" y="720"/>
                  </a:lnTo>
                  <a:lnTo>
                    <a:pt x="464" y="720"/>
                  </a:lnTo>
                  <a:lnTo>
                    <a:pt x="461" y="720"/>
                  </a:lnTo>
                  <a:lnTo>
                    <a:pt x="459" y="719"/>
                  </a:lnTo>
                  <a:lnTo>
                    <a:pt x="456" y="718"/>
                  </a:lnTo>
                  <a:lnTo>
                    <a:pt x="453" y="716"/>
                  </a:lnTo>
                  <a:lnTo>
                    <a:pt x="451" y="714"/>
                  </a:lnTo>
                  <a:lnTo>
                    <a:pt x="450" y="712"/>
                  </a:lnTo>
                  <a:lnTo>
                    <a:pt x="449" y="709"/>
                  </a:lnTo>
                  <a:lnTo>
                    <a:pt x="449" y="705"/>
                  </a:lnTo>
                  <a:lnTo>
                    <a:pt x="449" y="599"/>
                  </a:lnTo>
                  <a:lnTo>
                    <a:pt x="449" y="596"/>
                  </a:lnTo>
                  <a:lnTo>
                    <a:pt x="450" y="593"/>
                  </a:lnTo>
                  <a:lnTo>
                    <a:pt x="451" y="591"/>
                  </a:lnTo>
                  <a:lnTo>
                    <a:pt x="453" y="589"/>
                  </a:lnTo>
                  <a:lnTo>
                    <a:pt x="456" y="586"/>
                  </a:lnTo>
                  <a:lnTo>
                    <a:pt x="459" y="585"/>
                  </a:lnTo>
                  <a:lnTo>
                    <a:pt x="461" y="584"/>
                  </a:lnTo>
                  <a:lnTo>
                    <a:pt x="464" y="584"/>
                  </a:lnTo>
                  <a:lnTo>
                    <a:pt x="536" y="584"/>
                  </a:lnTo>
                  <a:close/>
                  <a:moveTo>
                    <a:pt x="366" y="371"/>
                  </a:moveTo>
                  <a:lnTo>
                    <a:pt x="362" y="371"/>
                  </a:lnTo>
                  <a:lnTo>
                    <a:pt x="360" y="370"/>
                  </a:lnTo>
                  <a:lnTo>
                    <a:pt x="357" y="369"/>
                  </a:lnTo>
                  <a:lnTo>
                    <a:pt x="355" y="367"/>
                  </a:lnTo>
                  <a:lnTo>
                    <a:pt x="354" y="365"/>
                  </a:lnTo>
                  <a:lnTo>
                    <a:pt x="352" y="362"/>
                  </a:lnTo>
                  <a:lnTo>
                    <a:pt x="351" y="359"/>
                  </a:lnTo>
                  <a:lnTo>
                    <a:pt x="351" y="356"/>
                  </a:lnTo>
                  <a:lnTo>
                    <a:pt x="351" y="353"/>
                  </a:lnTo>
                  <a:lnTo>
                    <a:pt x="352" y="351"/>
                  </a:lnTo>
                  <a:lnTo>
                    <a:pt x="354" y="347"/>
                  </a:lnTo>
                  <a:lnTo>
                    <a:pt x="355" y="345"/>
                  </a:lnTo>
                  <a:lnTo>
                    <a:pt x="357" y="344"/>
                  </a:lnTo>
                  <a:lnTo>
                    <a:pt x="360" y="342"/>
                  </a:lnTo>
                  <a:lnTo>
                    <a:pt x="362" y="342"/>
                  </a:lnTo>
                  <a:lnTo>
                    <a:pt x="366" y="341"/>
                  </a:lnTo>
                  <a:lnTo>
                    <a:pt x="485" y="341"/>
                  </a:lnTo>
                  <a:lnTo>
                    <a:pt x="488" y="342"/>
                  </a:lnTo>
                  <a:lnTo>
                    <a:pt x="491" y="342"/>
                  </a:lnTo>
                  <a:lnTo>
                    <a:pt x="493" y="344"/>
                  </a:lnTo>
                  <a:lnTo>
                    <a:pt x="495" y="345"/>
                  </a:lnTo>
                  <a:lnTo>
                    <a:pt x="497" y="347"/>
                  </a:lnTo>
                  <a:lnTo>
                    <a:pt x="498" y="351"/>
                  </a:lnTo>
                  <a:lnTo>
                    <a:pt x="500" y="353"/>
                  </a:lnTo>
                  <a:lnTo>
                    <a:pt x="500" y="356"/>
                  </a:lnTo>
                  <a:lnTo>
                    <a:pt x="500" y="359"/>
                  </a:lnTo>
                  <a:lnTo>
                    <a:pt x="498" y="362"/>
                  </a:lnTo>
                  <a:lnTo>
                    <a:pt x="497" y="365"/>
                  </a:lnTo>
                  <a:lnTo>
                    <a:pt x="495" y="367"/>
                  </a:lnTo>
                  <a:lnTo>
                    <a:pt x="493" y="369"/>
                  </a:lnTo>
                  <a:lnTo>
                    <a:pt x="491" y="370"/>
                  </a:lnTo>
                  <a:lnTo>
                    <a:pt x="488" y="371"/>
                  </a:lnTo>
                  <a:lnTo>
                    <a:pt x="485" y="371"/>
                  </a:lnTo>
                  <a:lnTo>
                    <a:pt x="366" y="371"/>
                  </a:lnTo>
                  <a:close/>
                  <a:moveTo>
                    <a:pt x="417" y="422"/>
                  </a:moveTo>
                  <a:lnTo>
                    <a:pt x="485" y="422"/>
                  </a:lnTo>
                  <a:lnTo>
                    <a:pt x="488" y="422"/>
                  </a:lnTo>
                  <a:lnTo>
                    <a:pt x="491" y="423"/>
                  </a:lnTo>
                  <a:lnTo>
                    <a:pt x="493" y="425"/>
                  </a:lnTo>
                  <a:lnTo>
                    <a:pt x="495" y="427"/>
                  </a:lnTo>
                  <a:lnTo>
                    <a:pt x="497" y="429"/>
                  </a:lnTo>
                  <a:lnTo>
                    <a:pt x="498" y="431"/>
                  </a:lnTo>
                  <a:lnTo>
                    <a:pt x="500" y="434"/>
                  </a:lnTo>
                  <a:lnTo>
                    <a:pt x="500" y="437"/>
                  </a:lnTo>
                  <a:lnTo>
                    <a:pt x="500" y="441"/>
                  </a:lnTo>
                  <a:lnTo>
                    <a:pt x="498" y="443"/>
                  </a:lnTo>
                  <a:lnTo>
                    <a:pt x="497" y="446"/>
                  </a:lnTo>
                  <a:lnTo>
                    <a:pt x="495" y="448"/>
                  </a:lnTo>
                  <a:lnTo>
                    <a:pt x="493" y="449"/>
                  </a:lnTo>
                  <a:lnTo>
                    <a:pt x="491" y="451"/>
                  </a:lnTo>
                  <a:lnTo>
                    <a:pt x="488" y="451"/>
                  </a:lnTo>
                  <a:lnTo>
                    <a:pt x="485" y="452"/>
                  </a:lnTo>
                  <a:lnTo>
                    <a:pt x="417" y="452"/>
                  </a:lnTo>
                  <a:lnTo>
                    <a:pt x="414" y="451"/>
                  </a:lnTo>
                  <a:lnTo>
                    <a:pt x="411" y="451"/>
                  </a:lnTo>
                  <a:lnTo>
                    <a:pt x="408" y="449"/>
                  </a:lnTo>
                  <a:lnTo>
                    <a:pt x="406" y="448"/>
                  </a:lnTo>
                  <a:lnTo>
                    <a:pt x="404" y="446"/>
                  </a:lnTo>
                  <a:lnTo>
                    <a:pt x="403" y="443"/>
                  </a:lnTo>
                  <a:lnTo>
                    <a:pt x="402" y="441"/>
                  </a:lnTo>
                  <a:lnTo>
                    <a:pt x="402" y="437"/>
                  </a:lnTo>
                  <a:lnTo>
                    <a:pt x="402" y="434"/>
                  </a:lnTo>
                  <a:lnTo>
                    <a:pt x="403" y="431"/>
                  </a:lnTo>
                  <a:lnTo>
                    <a:pt x="404" y="429"/>
                  </a:lnTo>
                  <a:lnTo>
                    <a:pt x="406" y="427"/>
                  </a:lnTo>
                  <a:lnTo>
                    <a:pt x="408" y="425"/>
                  </a:lnTo>
                  <a:lnTo>
                    <a:pt x="411" y="423"/>
                  </a:lnTo>
                  <a:lnTo>
                    <a:pt x="414" y="422"/>
                  </a:lnTo>
                  <a:lnTo>
                    <a:pt x="417" y="422"/>
                  </a:lnTo>
                  <a:close/>
                  <a:moveTo>
                    <a:pt x="560" y="128"/>
                  </a:moveTo>
                  <a:lnTo>
                    <a:pt x="560" y="276"/>
                  </a:lnTo>
                  <a:lnTo>
                    <a:pt x="560" y="279"/>
                  </a:lnTo>
                  <a:lnTo>
                    <a:pt x="558" y="281"/>
                  </a:lnTo>
                  <a:lnTo>
                    <a:pt x="557" y="284"/>
                  </a:lnTo>
                  <a:lnTo>
                    <a:pt x="555" y="286"/>
                  </a:lnTo>
                  <a:lnTo>
                    <a:pt x="553" y="287"/>
                  </a:lnTo>
                  <a:lnTo>
                    <a:pt x="551" y="289"/>
                  </a:lnTo>
                  <a:lnTo>
                    <a:pt x="548" y="291"/>
                  </a:lnTo>
                  <a:lnTo>
                    <a:pt x="545" y="291"/>
                  </a:lnTo>
                  <a:lnTo>
                    <a:pt x="467" y="291"/>
                  </a:lnTo>
                  <a:lnTo>
                    <a:pt x="464" y="291"/>
                  </a:lnTo>
                  <a:lnTo>
                    <a:pt x="462" y="289"/>
                  </a:lnTo>
                  <a:lnTo>
                    <a:pt x="459" y="287"/>
                  </a:lnTo>
                  <a:lnTo>
                    <a:pt x="457" y="286"/>
                  </a:lnTo>
                  <a:lnTo>
                    <a:pt x="456" y="284"/>
                  </a:lnTo>
                  <a:lnTo>
                    <a:pt x="453" y="281"/>
                  </a:lnTo>
                  <a:lnTo>
                    <a:pt x="453" y="279"/>
                  </a:lnTo>
                  <a:lnTo>
                    <a:pt x="452" y="276"/>
                  </a:lnTo>
                  <a:lnTo>
                    <a:pt x="452" y="196"/>
                  </a:lnTo>
                  <a:lnTo>
                    <a:pt x="453" y="193"/>
                  </a:lnTo>
                  <a:lnTo>
                    <a:pt x="453" y="190"/>
                  </a:lnTo>
                  <a:lnTo>
                    <a:pt x="456" y="188"/>
                  </a:lnTo>
                  <a:lnTo>
                    <a:pt x="457" y="185"/>
                  </a:lnTo>
                  <a:lnTo>
                    <a:pt x="459" y="183"/>
                  </a:lnTo>
                  <a:lnTo>
                    <a:pt x="462" y="182"/>
                  </a:lnTo>
                  <a:lnTo>
                    <a:pt x="464" y="181"/>
                  </a:lnTo>
                  <a:lnTo>
                    <a:pt x="467" y="181"/>
                  </a:lnTo>
                  <a:lnTo>
                    <a:pt x="471" y="181"/>
                  </a:lnTo>
                  <a:lnTo>
                    <a:pt x="474" y="182"/>
                  </a:lnTo>
                  <a:lnTo>
                    <a:pt x="476" y="183"/>
                  </a:lnTo>
                  <a:lnTo>
                    <a:pt x="478" y="185"/>
                  </a:lnTo>
                  <a:lnTo>
                    <a:pt x="480" y="188"/>
                  </a:lnTo>
                  <a:lnTo>
                    <a:pt x="481" y="190"/>
                  </a:lnTo>
                  <a:lnTo>
                    <a:pt x="482" y="193"/>
                  </a:lnTo>
                  <a:lnTo>
                    <a:pt x="482" y="196"/>
                  </a:lnTo>
                  <a:lnTo>
                    <a:pt x="482" y="261"/>
                  </a:lnTo>
                  <a:lnTo>
                    <a:pt x="530" y="261"/>
                  </a:lnTo>
                  <a:lnTo>
                    <a:pt x="530" y="128"/>
                  </a:lnTo>
                  <a:lnTo>
                    <a:pt x="531" y="124"/>
                  </a:lnTo>
                  <a:lnTo>
                    <a:pt x="532" y="122"/>
                  </a:lnTo>
                  <a:lnTo>
                    <a:pt x="533" y="119"/>
                  </a:lnTo>
                  <a:lnTo>
                    <a:pt x="535" y="117"/>
                  </a:lnTo>
                  <a:lnTo>
                    <a:pt x="537" y="116"/>
                  </a:lnTo>
                  <a:lnTo>
                    <a:pt x="539" y="114"/>
                  </a:lnTo>
                  <a:lnTo>
                    <a:pt x="542" y="113"/>
                  </a:lnTo>
                  <a:lnTo>
                    <a:pt x="545" y="113"/>
                  </a:lnTo>
                  <a:lnTo>
                    <a:pt x="548" y="113"/>
                  </a:lnTo>
                  <a:lnTo>
                    <a:pt x="551" y="114"/>
                  </a:lnTo>
                  <a:lnTo>
                    <a:pt x="553" y="116"/>
                  </a:lnTo>
                  <a:lnTo>
                    <a:pt x="555" y="117"/>
                  </a:lnTo>
                  <a:lnTo>
                    <a:pt x="557" y="119"/>
                  </a:lnTo>
                  <a:lnTo>
                    <a:pt x="558" y="122"/>
                  </a:lnTo>
                  <a:lnTo>
                    <a:pt x="560" y="124"/>
                  </a:lnTo>
                  <a:lnTo>
                    <a:pt x="560" y="128"/>
                  </a:lnTo>
                  <a:close/>
                  <a:moveTo>
                    <a:pt x="88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887"/>
                  </a:lnTo>
                  <a:lnTo>
                    <a:pt x="0" y="890"/>
                  </a:lnTo>
                  <a:lnTo>
                    <a:pt x="1" y="892"/>
                  </a:lnTo>
                  <a:lnTo>
                    <a:pt x="2" y="895"/>
                  </a:lnTo>
                  <a:lnTo>
                    <a:pt x="4" y="897"/>
                  </a:lnTo>
                  <a:lnTo>
                    <a:pt x="6" y="898"/>
                  </a:lnTo>
                  <a:lnTo>
                    <a:pt x="9" y="901"/>
                  </a:lnTo>
                  <a:lnTo>
                    <a:pt x="12" y="902"/>
                  </a:lnTo>
                  <a:lnTo>
                    <a:pt x="15" y="902"/>
                  </a:lnTo>
                  <a:lnTo>
                    <a:pt x="886" y="902"/>
                  </a:lnTo>
                  <a:lnTo>
                    <a:pt x="890" y="902"/>
                  </a:lnTo>
                  <a:lnTo>
                    <a:pt x="892" y="901"/>
                  </a:lnTo>
                  <a:lnTo>
                    <a:pt x="895" y="898"/>
                  </a:lnTo>
                  <a:lnTo>
                    <a:pt x="897" y="897"/>
                  </a:lnTo>
                  <a:lnTo>
                    <a:pt x="899" y="895"/>
                  </a:lnTo>
                  <a:lnTo>
                    <a:pt x="900" y="892"/>
                  </a:lnTo>
                  <a:lnTo>
                    <a:pt x="901" y="890"/>
                  </a:lnTo>
                  <a:lnTo>
                    <a:pt x="901" y="887"/>
                  </a:lnTo>
                  <a:lnTo>
                    <a:pt x="901" y="15"/>
                  </a:lnTo>
                  <a:lnTo>
                    <a:pt x="901" y="12"/>
                  </a:lnTo>
                  <a:lnTo>
                    <a:pt x="900" y="9"/>
                  </a:lnTo>
                  <a:lnTo>
                    <a:pt x="899" y="6"/>
                  </a:lnTo>
                  <a:lnTo>
                    <a:pt x="897" y="4"/>
                  </a:lnTo>
                  <a:lnTo>
                    <a:pt x="895" y="2"/>
                  </a:lnTo>
                  <a:lnTo>
                    <a:pt x="892" y="1"/>
                  </a:lnTo>
                  <a:lnTo>
                    <a:pt x="890" y="0"/>
                  </a:lnTo>
                  <a:lnTo>
                    <a:pt x="8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885DCFDF-1422-4E0C-8DFC-E5A543A05273}"/>
              </a:ext>
            </a:extLst>
          </p:cNvPr>
          <p:cNvGrpSpPr/>
          <p:nvPr/>
        </p:nvGrpSpPr>
        <p:grpSpPr>
          <a:xfrm>
            <a:off x="8644383" y="5625306"/>
            <a:ext cx="285751" cy="287338"/>
            <a:chOff x="11601450" y="5076825"/>
            <a:chExt cx="285751" cy="287338"/>
          </a:xfrm>
          <a:solidFill>
            <a:schemeClr val="bg1"/>
          </a:solidFill>
        </p:grpSpPr>
        <p:sp>
          <p:nvSpPr>
            <p:cNvPr id="178" name="Freeform 2606">
              <a:extLst>
                <a:ext uri="{FF2B5EF4-FFF2-40B4-BE49-F238E27FC236}">
                  <a16:creationId xmlns:a16="http://schemas.microsoft.com/office/drawing/2014/main" id="{EB44AF77-AD94-4237-AB65-3274716F5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230813"/>
              <a:ext cx="122238" cy="63500"/>
            </a:xfrm>
            <a:custGeom>
              <a:avLst/>
              <a:gdLst>
                <a:gd name="T0" fmla="*/ 337 w 385"/>
                <a:gd name="T1" fmla="*/ 202 h 202"/>
                <a:gd name="T2" fmla="*/ 346 w 385"/>
                <a:gd name="T3" fmla="*/ 177 h 202"/>
                <a:gd name="T4" fmla="*/ 355 w 385"/>
                <a:gd name="T5" fmla="*/ 151 h 202"/>
                <a:gd name="T6" fmla="*/ 362 w 385"/>
                <a:gd name="T7" fmla="*/ 126 h 202"/>
                <a:gd name="T8" fmla="*/ 369 w 385"/>
                <a:gd name="T9" fmla="*/ 101 h 202"/>
                <a:gd name="T10" fmla="*/ 374 w 385"/>
                <a:gd name="T11" fmla="*/ 75 h 202"/>
                <a:gd name="T12" fmla="*/ 379 w 385"/>
                <a:gd name="T13" fmla="*/ 50 h 202"/>
                <a:gd name="T14" fmla="*/ 383 w 385"/>
                <a:gd name="T15" fmla="*/ 26 h 202"/>
                <a:gd name="T16" fmla="*/ 385 w 385"/>
                <a:gd name="T17" fmla="*/ 0 h 202"/>
                <a:gd name="T18" fmla="*/ 0 w 385"/>
                <a:gd name="T19" fmla="*/ 0 h 202"/>
                <a:gd name="T20" fmla="*/ 3 w 385"/>
                <a:gd name="T21" fmla="*/ 26 h 202"/>
                <a:gd name="T22" fmla="*/ 7 w 385"/>
                <a:gd name="T23" fmla="*/ 50 h 202"/>
                <a:gd name="T24" fmla="*/ 11 w 385"/>
                <a:gd name="T25" fmla="*/ 75 h 202"/>
                <a:gd name="T26" fmla="*/ 16 w 385"/>
                <a:gd name="T27" fmla="*/ 101 h 202"/>
                <a:gd name="T28" fmla="*/ 23 w 385"/>
                <a:gd name="T29" fmla="*/ 126 h 202"/>
                <a:gd name="T30" fmla="*/ 31 w 385"/>
                <a:gd name="T31" fmla="*/ 151 h 202"/>
                <a:gd name="T32" fmla="*/ 40 w 385"/>
                <a:gd name="T33" fmla="*/ 177 h 202"/>
                <a:gd name="T34" fmla="*/ 48 w 385"/>
                <a:gd name="T35" fmla="*/ 202 h 202"/>
                <a:gd name="T36" fmla="*/ 337 w 385"/>
                <a:gd name="T37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5" h="202">
                  <a:moveTo>
                    <a:pt x="337" y="202"/>
                  </a:moveTo>
                  <a:lnTo>
                    <a:pt x="346" y="177"/>
                  </a:lnTo>
                  <a:lnTo>
                    <a:pt x="355" y="151"/>
                  </a:lnTo>
                  <a:lnTo>
                    <a:pt x="362" y="126"/>
                  </a:lnTo>
                  <a:lnTo>
                    <a:pt x="369" y="101"/>
                  </a:lnTo>
                  <a:lnTo>
                    <a:pt x="374" y="75"/>
                  </a:lnTo>
                  <a:lnTo>
                    <a:pt x="379" y="50"/>
                  </a:lnTo>
                  <a:lnTo>
                    <a:pt x="383" y="26"/>
                  </a:lnTo>
                  <a:lnTo>
                    <a:pt x="385" y="0"/>
                  </a:lnTo>
                  <a:lnTo>
                    <a:pt x="0" y="0"/>
                  </a:lnTo>
                  <a:lnTo>
                    <a:pt x="3" y="26"/>
                  </a:lnTo>
                  <a:lnTo>
                    <a:pt x="7" y="50"/>
                  </a:lnTo>
                  <a:lnTo>
                    <a:pt x="11" y="75"/>
                  </a:lnTo>
                  <a:lnTo>
                    <a:pt x="16" y="101"/>
                  </a:lnTo>
                  <a:lnTo>
                    <a:pt x="23" y="126"/>
                  </a:lnTo>
                  <a:lnTo>
                    <a:pt x="31" y="151"/>
                  </a:lnTo>
                  <a:lnTo>
                    <a:pt x="40" y="177"/>
                  </a:lnTo>
                  <a:lnTo>
                    <a:pt x="48" y="202"/>
                  </a:lnTo>
                  <a:lnTo>
                    <a:pt x="337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2607">
              <a:extLst>
                <a:ext uri="{FF2B5EF4-FFF2-40B4-BE49-F238E27FC236}">
                  <a16:creationId xmlns:a16="http://schemas.microsoft.com/office/drawing/2014/main" id="{399C6E6C-4199-4D82-9B4F-B87F25DE9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156200"/>
              <a:ext cx="123825" cy="65088"/>
            </a:xfrm>
            <a:custGeom>
              <a:avLst/>
              <a:gdLst>
                <a:gd name="T0" fmla="*/ 363 w 390"/>
                <a:gd name="T1" fmla="*/ 0 h 203"/>
                <a:gd name="T2" fmla="*/ 26 w 390"/>
                <a:gd name="T3" fmla="*/ 0 h 203"/>
                <a:gd name="T4" fmla="*/ 18 w 390"/>
                <a:gd name="T5" fmla="*/ 24 h 203"/>
                <a:gd name="T6" fmla="*/ 13 w 390"/>
                <a:gd name="T7" fmla="*/ 50 h 203"/>
                <a:gd name="T8" fmla="*/ 9 w 390"/>
                <a:gd name="T9" fmla="*/ 75 h 203"/>
                <a:gd name="T10" fmla="*/ 4 w 390"/>
                <a:gd name="T11" fmla="*/ 100 h 203"/>
                <a:gd name="T12" fmla="*/ 2 w 390"/>
                <a:gd name="T13" fmla="*/ 126 h 203"/>
                <a:gd name="T14" fmla="*/ 0 w 390"/>
                <a:gd name="T15" fmla="*/ 151 h 203"/>
                <a:gd name="T16" fmla="*/ 0 w 390"/>
                <a:gd name="T17" fmla="*/ 176 h 203"/>
                <a:gd name="T18" fmla="*/ 0 w 390"/>
                <a:gd name="T19" fmla="*/ 203 h 203"/>
                <a:gd name="T20" fmla="*/ 390 w 390"/>
                <a:gd name="T21" fmla="*/ 203 h 203"/>
                <a:gd name="T22" fmla="*/ 390 w 390"/>
                <a:gd name="T23" fmla="*/ 176 h 203"/>
                <a:gd name="T24" fmla="*/ 390 w 390"/>
                <a:gd name="T25" fmla="*/ 151 h 203"/>
                <a:gd name="T26" fmla="*/ 387 w 390"/>
                <a:gd name="T27" fmla="*/ 126 h 203"/>
                <a:gd name="T28" fmla="*/ 385 w 390"/>
                <a:gd name="T29" fmla="*/ 100 h 203"/>
                <a:gd name="T30" fmla="*/ 381 w 390"/>
                <a:gd name="T31" fmla="*/ 75 h 203"/>
                <a:gd name="T32" fmla="*/ 376 w 390"/>
                <a:gd name="T33" fmla="*/ 50 h 203"/>
                <a:gd name="T34" fmla="*/ 371 w 390"/>
                <a:gd name="T35" fmla="*/ 24 h 203"/>
                <a:gd name="T36" fmla="*/ 363 w 390"/>
                <a:gd name="T3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0" h="203">
                  <a:moveTo>
                    <a:pt x="363" y="0"/>
                  </a:moveTo>
                  <a:lnTo>
                    <a:pt x="26" y="0"/>
                  </a:lnTo>
                  <a:lnTo>
                    <a:pt x="18" y="24"/>
                  </a:lnTo>
                  <a:lnTo>
                    <a:pt x="13" y="50"/>
                  </a:lnTo>
                  <a:lnTo>
                    <a:pt x="9" y="75"/>
                  </a:lnTo>
                  <a:lnTo>
                    <a:pt x="4" y="100"/>
                  </a:lnTo>
                  <a:lnTo>
                    <a:pt x="2" y="126"/>
                  </a:lnTo>
                  <a:lnTo>
                    <a:pt x="0" y="151"/>
                  </a:lnTo>
                  <a:lnTo>
                    <a:pt x="0" y="176"/>
                  </a:lnTo>
                  <a:lnTo>
                    <a:pt x="0" y="203"/>
                  </a:lnTo>
                  <a:lnTo>
                    <a:pt x="390" y="203"/>
                  </a:lnTo>
                  <a:lnTo>
                    <a:pt x="390" y="176"/>
                  </a:lnTo>
                  <a:lnTo>
                    <a:pt x="390" y="151"/>
                  </a:lnTo>
                  <a:lnTo>
                    <a:pt x="387" y="126"/>
                  </a:lnTo>
                  <a:lnTo>
                    <a:pt x="385" y="100"/>
                  </a:lnTo>
                  <a:lnTo>
                    <a:pt x="381" y="75"/>
                  </a:lnTo>
                  <a:lnTo>
                    <a:pt x="376" y="50"/>
                  </a:lnTo>
                  <a:lnTo>
                    <a:pt x="371" y="24"/>
                  </a:lnTo>
                  <a:lnTo>
                    <a:pt x="36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2608">
              <a:extLst>
                <a:ext uri="{FF2B5EF4-FFF2-40B4-BE49-F238E27FC236}">
                  <a16:creationId xmlns:a16="http://schemas.microsoft.com/office/drawing/2014/main" id="{D226468E-D263-4118-8803-95B7F15A0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9888" y="5230813"/>
              <a:ext cx="87313" cy="63500"/>
            </a:xfrm>
            <a:custGeom>
              <a:avLst/>
              <a:gdLst>
                <a:gd name="T0" fmla="*/ 0 w 274"/>
                <a:gd name="T1" fmla="*/ 202 h 202"/>
                <a:gd name="T2" fmla="*/ 209 w 274"/>
                <a:gd name="T3" fmla="*/ 202 h 202"/>
                <a:gd name="T4" fmla="*/ 222 w 274"/>
                <a:gd name="T5" fmla="*/ 180 h 202"/>
                <a:gd name="T6" fmla="*/ 233 w 274"/>
                <a:gd name="T7" fmla="*/ 156 h 202"/>
                <a:gd name="T8" fmla="*/ 244 w 274"/>
                <a:gd name="T9" fmla="*/ 131 h 202"/>
                <a:gd name="T10" fmla="*/ 253 w 274"/>
                <a:gd name="T11" fmla="*/ 106 h 202"/>
                <a:gd name="T12" fmla="*/ 261 w 274"/>
                <a:gd name="T13" fmla="*/ 81 h 202"/>
                <a:gd name="T14" fmla="*/ 266 w 274"/>
                <a:gd name="T15" fmla="*/ 54 h 202"/>
                <a:gd name="T16" fmla="*/ 271 w 274"/>
                <a:gd name="T17" fmla="*/ 28 h 202"/>
                <a:gd name="T18" fmla="*/ 274 w 274"/>
                <a:gd name="T19" fmla="*/ 0 h 202"/>
                <a:gd name="T20" fmla="*/ 45 w 274"/>
                <a:gd name="T21" fmla="*/ 0 h 202"/>
                <a:gd name="T22" fmla="*/ 43 w 274"/>
                <a:gd name="T23" fmla="*/ 26 h 202"/>
                <a:gd name="T24" fmla="*/ 39 w 274"/>
                <a:gd name="T25" fmla="*/ 50 h 202"/>
                <a:gd name="T26" fmla="*/ 35 w 274"/>
                <a:gd name="T27" fmla="*/ 75 h 202"/>
                <a:gd name="T28" fmla="*/ 29 w 274"/>
                <a:gd name="T29" fmla="*/ 101 h 202"/>
                <a:gd name="T30" fmla="*/ 24 w 274"/>
                <a:gd name="T31" fmla="*/ 126 h 202"/>
                <a:gd name="T32" fmla="*/ 16 w 274"/>
                <a:gd name="T33" fmla="*/ 151 h 202"/>
                <a:gd name="T34" fmla="*/ 9 w 274"/>
                <a:gd name="T35" fmla="*/ 177 h 202"/>
                <a:gd name="T36" fmla="*/ 0 w 274"/>
                <a:gd name="T37" fmla="*/ 202 h 202"/>
                <a:gd name="T38" fmla="*/ 0 w 274"/>
                <a:gd name="T3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4" h="202">
                  <a:moveTo>
                    <a:pt x="0" y="202"/>
                  </a:moveTo>
                  <a:lnTo>
                    <a:pt x="209" y="202"/>
                  </a:lnTo>
                  <a:lnTo>
                    <a:pt x="222" y="180"/>
                  </a:lnTo>
                  <a:lnTo>
                    <a:pt x="233" y="156"/>
                  </a:lnTo>
                  <a:lnTo>
                    <a:pt x="244" y="131"/>
                  </a:lnTo>
                  <a:lnTo>
                    <a:pt x="253" y="106"/>
                  </a:lnTo>
                  <a:lnTo>
                    <a:pt x="261" y="81"/>
                  </a:lnTo>
                  <a:lnTo>
                    <a:pt x="266" y="54"/>
                  </a:lnTo>
                  <a:lnTo>
                    <a:pt x="271" y="28"/>
                  </a:lnTo>
                  <a:lnTo>
                    <a:pt x="274" y="0"/>
                  </a:lnTo>
                  <a:lnTo>
                    <a:pt x="45" y="0"/>
                  </a:lnTo>
                  <a:lnTo>
                    <a:pt x="43" y="26"/>
                  </a:lnTo>
                  <a:lnTo>
                    <a:pt x="39" y="50"/>
                  </a:lnTo>
                  <a:lnTo>
                    <a:pt x="35" y="75"/>
                  </a:lnTo>
                  <a:lnTo>
                    <a:pt x="29" y="101"/>
                  </a:lnTo>
                  <a:lnTo>
                    <a:pt x="24" y="126"/>
                  </a:lnTo>
                  <a:lnTo>
                    <a:pt x="16" y="151"/>
                  </a:lnTo>
                  <a:lnTo>
                    <a:pt x="9" y="177"/>
                  </a:lnTo>
                  <a:lnTo>
                    <a:pt x="0" y="202"/>
                  </a:lnTo>
                  <a:lnTo>
                    <a:pt x="0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2609">
              <a:extLst>
                <a:ext uri="{FF2B5EF4-FFF2-40B4-BE49-F238E27FC236}">
                  <a16:creationId xmlns:a16="http://schemas.microsoft.com/office/drawing/2014/main" id="{48FBE1C5-0F3C-4593-98CF-A79A5BC6A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3050" y="5303838"/>
              <a:ext cx="82550" cy="60325"/>
            </a:xfrm>
            <a:custGeom>
              <a:avLst/>
              <a:gdLst>
                <a:gd name="T0" fmla="*/ 0 w 262"/>
                <a:gd name="T1" fmla="*/ 0 h 186"/>
                <a:gd name="T2" fmla="*/ 10 w 262"/>
                <a:gd name="T3" fmla="*/ 23 h 186"/>
                <a:gd name="T4" fmla="*/ 21 w 262"/>
                <a:gd name="T5" fmla="*/ 46 h 186"/>
                <a:gd name="T6" fmla="*/ 33 w 262"/>
                <a:gd name="T7" fmla="*/ 69 h 186"/>
                <a:gd name="T8" fmla="*/ 46 w 262"/>
                <a:gd name="T9" fmla="*/ 92 h 186"/>
                <a:gd name="T10" fmla="*/ 60 w 262"/>
                <a:gd name="T11" fmla="*/ 115 h 186"/>
                <a:gd name="T12" fmla="*/ 75 w 262"/>
                <a:gd name="T13" fmla="*/ 140 h 186"/>
                <a:gd name="T14" fmla="*/ 90 w 262"/>
                <a:gd name="T15" fmla="*/ 163 h 186"/>
                <a:gd name="T16" fmla="*/ 106 w 262"/>
                <a:gd name="T17" fmla="*/ 186 h 186"/>
                <a:gd name="T18" fmla="*/ 117 w 262"/>
                <a:gd name="T19" fmla="*/ 186 h 186"/>
                <a:gd name="T20" fmla="*/ 130 w 262"/>
                <a:gd name="T21" fmla="*/ 186 h 186"/>
                <a:gd name="T22" fmla="*/ 143 w 262"/>
                <a:gd name="T23" fmla="*/ 186 h 186"/>
                <a:gd name="T24" fmla="*/ 155 w 262"/>
                <a:gd name="T25" fmla="*/ 186 h 186"/>
                <a:gd name="T26" fmla="*/ 171 w 262"/>
                <a:gd name="T27" fmla="*/ 163 h 186"/>
                <a:gd name="T28" fmla="*/ 187 w 262"/>
                <a:gd name="T29" fmla="*/ 138 h 186"/>
                <a:gd name="T30" fmla="*/ 201 w 262"/>
                <a:gd name="T31" fmla="*/ 115 h 186"/>
                <a:gd name="T32" fmla="*/ 215 w 262"/>
                <a:gd name="T33" fmla="*/ 92 h 186"/>
                <a:gd name="T34" fmla="*/ 229 w 262"/>
                <a:gd name="T35" fmla="*/ 69 h 186"/>
                <a:gd name="T36" fmla="*/ 241 w 262"/>
                <a:gd name="T37" fmla="*/ 46 h 186"/>
                <a:gd name="T38" fmla="*/ 252 w 262"/>
                <a:gd name="T39" fmla="*/ 23 h 186"/>
                <a:gd name="T40" fmla="*/ 262 w 262"/>
                <a:gd name="T41" fmla="*/ 0 h 186"/>
                <a:gd name="T42" fmla="*/ 0 w 262"/>
                <a:gd name="T43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2" h="186">
                  <a:moveTo>
                    <a:pt x="0" y="0"/>
                  </a:moveTo>
                  <a:lnTo>
                    <a:pt x="10" y="23"/>
                  </a:lnTo>
                  <a:lnTo>
                    <a:pt x="21" y="46"/>
                  </a:lnTo>
                  <a:lnTo>
                    <a:pt x="33" y="69"/>
                  </a:lnTo>
                  <a:lnTo>
                    <a:pt x="46" y="92"/>
                  </a:lnTo>
                  <a:lnTo>
                    <a:pt x="60" y="115"/>
                  </a:lnTo>
                  <a:lnTo>
                    <a:pt x="75" y="140"/>
                  </a:lnTo>
                  <a:lnTo>
                    <a:pt x="90" y="163"/>
                  </a:lnTo>
                  <a:lnTo>
                    <a:pt x="106" y="186"/>
                  </a:lnTo>
                  <a:lnTo>
                    <a:pt x="117" y="186"/>
                  </a:lnTo>
                  <a:lnTo>
                    <a:pt x="130" y="186"/>
                  </a:lnTo>
                  <a:lnTo>
                    <a:pt x="143" y="186"/>
                  </a:lnTo>
                  <a:lnTo>
                    <a:pt x="155" y="186"/>
                  </a:lnTo>
                  <a:lnTo>
                    <a:pt x="171" y="163"/>
                  </a:lnTo>
                  <a:lnTo>
                    <a:pt x="187" y="138"/>
                  </a:lnTo>
                  <a:lnTo>
                    <a:pt x="201" y="115"/>
                  </a:lnTo>
                  <a:lnTo>
                    <a:pt x="215" y="92"/>
                  </a:lnTo>
                  <a:lnTo>
                    <a:pt x="229" y="69"/>
                  </a:lnTo>
                  <a:lnTo>
                    <a:pt x="241" y="46"/>
                  </a:lnTo>
                  <a:lnTo>
                    <a:pt x="252" y="23"/>
                  </a:lnTo>
                  <a:lnTo>
                    <a:pt x="26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2610">
              <a:extLst>
                <a:ext uri="{FF2B5EF4-FFF2-40B4-BE49-F238E27FC236}">
                  <a16:creationId xmlns:a16="http://schemas.microsoft.com/office/drawing/2014/main" id="{F1907857-4094-49A6-A544-1CD92CBEB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3525" y="5076825"/>
              <a:ext cx="101600" cy="69850"/>
            </a:xfrm>
            <a:custGeom>
              <a:avLst/>
              <a:gdLst>
                <a:gd name="T0" fmla="*/ 317 w 317"/>
                <a:gd name="T1" fmla="*/ 220 h 220"/>
                <a:gd name="T2" fmla="*/ 306 w 317"/>
                <a:gd name="T3" fmla="*/ 192 h 220"/>
                <a:gd name="T4" fmla="*/ 294 w 317"/>
                <a:gd name="T5" fmla="*/ 163 h 220"/>
                <a:gd name="T6" fmla="*/ 280 w 317"/>
                <a:gd name="T7" fmla="*/ 136 h 220"/>
                <a:gd name="T8" fmla="*/ 264 w 317"/>
                <a:gd name="T9" fmla="*/ 108 h 220"/>
                <a:gd name="T10" fmla="*/ 247 w 317"/>
                <a:gd name="T11" fmla="*/ 81 h 220"/>
                <a:gd name="T12" fmla="*/ 228 w 317"/>
                <a:gd name="T13" fmla="*/ 54 h 220"/>
                <a:gd name="T14" fmla="*/ 208 w 317"/>
                <a:gd name="T15" fmla="*/ 28 h 220"/>
                <a:gd name="T16" fmla="*/ 187 w 317"/>
                <a:gd name="T17" fmla="*/ 1 h 220"/>
                <a:gd name="T18" fmla="*/ 173 w 317"/>
                <a:gd name="T19" fmla="*/ 0 h 220"/>
                <a:gd name="T20" fmla="*/ 159 w 317"/>
                <a:gd name="T21" fmla="*/ 0 h 220"/>
                <a:gd name="T22" fmla="*/ 149 w 317"/>
                <a:gd name="T23" fmla="*/ 0 h 220"/>
                <a:gd name="T24" fmla="*/ 139 w 317"/>
                <a:gd name="T25" fmla="*/ 0 h 220"/>
                <a:gd name="T26" fmla="*/ 134 w 317"/>
                <a:gd name="T27" fmla="*/ 1 h 220"/>
                <a:gd name="T28" fmla="*/ 130 w 317"/>
                <a:gd name="T29" fmla="*/ 1 h 220"/>
                <a:gd name="T30" fmla="*/ 109 w 317"/>
                <a:gd name="T31" fmla="*/ 28 h 220"/>
                <a:gd name="T32" fmla="*/ 89 w 317"/>
                <a:gd name="T33" fmla="*/ 54 h 220"/>
                <a:gd name="T34" fmla="*/ 71 w 317"/>
                <a:gd name="T35" fmla="*/ 81 h 220"/>
                <a:gd name="T36" fmla="*/ 53 w 317"/>
                <a:gd name="T37" fmla="*/ 108 h 220"/>
                <a:gd name="T38" fmla="*/ 38 w 317"/>
                <a:gd name="T39" fmla="*/ 136 h 220"/>
                <a:gd name="T40" fmla="*/ 23 w 317"/>
                <a:gd name="T41" fmla="*/ 163 h 220"/>
                <a:gd name="T42" fmla="*/ 11 w 317"/>
                <a:gd name="T43" fmla="*/ 192 h 220"/>
                <a:gd name="T44" fmla="*/ 0 w 317"/>
                <a:gd name="T45" fmla="*/ 220 h 220"/>
                <a:gd name="T46" fmla="*/ 317 w 317"/>
                <a:gd name="T47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7" h="220">
                  <a:moveTo>
                    <a:pt x="317" y="220"/>
                  </a:moveTo>
                  <a:lnTo>
                    <a:pt x="306" y="192"/>
                  </a:lnTo>
                  <a:lnTo>
                    <a:pt x="294" y="163"/>
                  </a:lnTo>
                  <a:lnTo>
                    <a:pt x="280" y="136"/>
                  </a:lnTo>
                  <a:lnTo>
                    <a:pt x="264" y="108"/>
                  </a:lnTo>
                  <a:lnTo>
                    <a:pt x="247" y="81"/>
                  </a:lnTo>
                  <a:lnTo>
                    <a:pt x="228" y="54"/>
                  </a:lnTo>
                  <a:lnTo>
                    <a:pt x="208" y="28"/>
                  </a:lnTo>
                  <a:lnTo>
                    <a:pt x="187" y="1"/>
                  </a:lnTo>
                  <a:lnTo>
                    <a:pt x="173" y="0"/>
                  </a:lnTo>
                  <a:lnTo>
                    <a:pt x="159" y="0"/>
                  </a:lnTo>
                  <a:lnTo>
                    <a:pt x="149" y="0"/>
                  </a:lnTo>
                  <a:lnTo>
                    <a:pt x="139" y="0"/>
                  </a:lnTo>
                  <a:lnTo>
                    <a:pt x="134" y="1"/>
                  </a:lnTo>
                  <a:lnTo>
                    <a:pt x="130" y="1"/>
                  </a:lnTo>
                  <a:lnTo>
                    <a:pt x="109" y="28"/>
                  </a:lnTo>
                  <a:lnTo>
                    <a:pt x="89" y="54"/>
                  </a:lnTo>
                  <a:lnTo>
                    <a:pt x="71" y="81"/>
                  </a:lnTo>
                  <a:lnTo>
                    <a:pt x="53" y="108"/>
                  </a:lnTo>
                  <a:lnTo>
                    <a:pt x="38" y="136"/>
                  </a:lnTo>
                  <a:lnTo>
                    <a:pt x="23" y="163"/>
                  </a:lnTo>
                  <a:lnTo>
                    <a:pt x="11" y="192"/>
                  </a:lnTo>
                  <a:lnTo>
                    <a:pt x="0" y="220"/>
                  </a:lnTo>
                  <a:lnTo>
                    <a:pt x="317" y="2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611">
              <a:extLst>
                <a:ext uri="{FF2B5EF4-FFF2-40B4-BE49-F238E27FC236}">
                  <a16:creationId xmlns:a16="http://schemas.microsoft.com/office/drawing/2014/main" id="{FA16EAE2-C07D-4241-86A2-3D91CB7C5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6550" y="5080000"/>
              <a:ext cx="100013" cy="66675"/>
            </a:xfrm>
            <a:custGeom>
              <a:avLst/>
              <a:gdLst>
                <a:gd name="T0" fmla="*/ 316 w 316"/>
                <a:gd name="T1" fmla="*/ 214 h 214"/>
                <a:gd name="T2" fmla="*/ 303 w 316"/>
                <a:gd name="T3" fmla="*/ 193 h 214"/>
                <a:gd name="T4" fmla="*/ 289 w 316"/>
                <a:gd name="T5" fmla="*/ 174 h 214"/>
                <a:gd name="T6" fmla="*/ 273 w 316"/>
                <a:gd name="T7" fmla="*/ 155 h 214"/>
                <a:gd name="T8" fmla="*/ 257 w 316"/>
                <a:gd name="T9" fmla="*/ 136 h 214"/>
                <a:gd name="T10" fmla="*/ 240 w 316"/>
                <a:gd name="T11" fmla="*/ 119 h 214"/>
                <a:gd name="T12" fmla="*/ 222 w 316"/>
                <a:gd name="T13" fmla="*/ 103 h 214"/>
                <a:gd name="T14" fmla="*/ 203 w 316"/>
                <a:gd name="T15" fmla="*/ 88 h 214"/>
                <a:gd name="T16" fmla="*/ 183 w 316"/>
                <a:gd name="T17" fmla="*/ 73 h 214"/>
                <a:gd name="T18" fmla="*/ 162 w 316"/>
                <a:gd name="T19" fmla="*/ 59 h 214"/>
                <a:gd name="T20" fmla="*/ 141 w 316"/>
                <a:gd name="T21" fmla="*/ 47 h 214"/>
                <a:gd name="T22" fmla="*/ 119 w 316"/>
                <a:gd name="T23" fmla="*/ 36 h 214"/>
                <a:gd name="T24" fmla="*/ 96 w 316"/>
                <a:gd name="T25" fmla="*/ 26 h 214"/>
                <a:gd name="T26" fmla="*/ 73 w 316"/>
                <a:gd name="T27" fmla="*/ 18 h 214"/>
                <a:gd name="T28" fmla="*/ 49 w 316"/>
                <a:gd name="T29" fmla="*/ 11 h 214"/>
                <a:gd name="T30" fmla="*/ 24 w 316"/>
                <a:gd name="T31" fmla="*/ 4 h 214"/>
                <a:gd name="T32" fmla="*/ 0 w 316"/>
                <a:gd name="T33" fmla="*/ 0 h 214"/>
                <a:gd name="T34" fmla="*/ 19 w 316"/>
                <a:gd name="T35" fmla="*/ 25 h 214"/>
                <a:gd name="T36" fmla="*/ 38 w 316"/>
                <a:gd name="T37" fmla="*/ 51 h 214"/>
                <a:gd name="T38" fmla="*/ 54 w 316"/>
                <a:gd name="T39" fmla="*/ 78 h 214"/>
                <a:gd name="T40" fmla="*/ 70 w 316"/>
                <a:gd name="T41" fmla="*/ 104 h 214"/>
                <a:gd name="T42" fmla="*/ 84 w 316"/>
                <a:gd name="T43" fmla="*/ 131 h 214"/>
                <a:gd name="T44" fmla="*/ 96 w 316"/>
                <a:gd name="T45" fmla="*/ 158 h 214"/>
                <a:gd name="T46" fmla="*/ 108 w 316"/>
                <a:gd name="T47" fmla="*/ 186 h 214"/>
                <a:gd name="T48" fmla="*/ 118 w 316"/>
                <a:gd name="T49" fmla="*/ 214 h 214"/>
                <a:gd name="T50" fmla="*/ 316 w 316"/>
                <a:gd name="T5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6" h="214">
                  <a:moveTo>
                    <a:pt x="316" y="214"/>
                  </a:moveTo>
                  <a:lnTo>
                    <a:pt x="303" y="193"/>
                  </a:lnTo>
                  <a:lnTo>
                    <a:pt x="289" y="174"/>
                  </a:lnTo>
                  <a:lnTo>
                    <a:pt x="273" y="155"/>
                  </a:lnTo>
                  <a:lnTo>
                    <a:pt x="257" y="136"/>
                  </a:lnTo>
                  <a:lnTo>
                    <a:pt x="240" y="119"/>
                  </a:lnTo>
                  <a:lnTo>
                    <a:pt x="222" y="103"/>
                  </a:lnTo>
                  <a:lnTo>
                    <a:pt x="203" y="88"/>
                  </a:lnTo>
                  <a:lnTo>
                    <a:pt x="183" y="73"/>
                  </a:lnTo>
                  <a:lnTo>
                    <a:pt x="162" y="59"/>
                  </a:lnTo>
                  <a:lnTo>
                    <a:pt x="141" y="47"/>
                  </a:lnTo>
                  <a:lnTo>
                    <a:pt x="119" y="36"/>
                  </a:lnTo>
                  <a:lnTo>
                    <a:pt x="96" y="26"/>
                  </a:lnTo>
                  <a:lnTo>
                    <a:pt x="73" y="18"/>
                  </a:lnTo>
                  <a:lnTo>
                    <a:pt x="49" y="11"/>
                  </a:lnTo>
                  <a:lnTo>
                    <a:pt x="24" y="4"/>
                  </a:lnTo>
                  <a:lnTo>
                    <a:pt x="0" y="0"/>
                  </a:lnTo>
                  <a:lnTo>
                    <a:pt x="19" y="25"/>
                  </a:lnTo>
                  <a:lnTo>
                    <a:pt x="38" y="51"/>
                  </a:lnTo>
                  <a:lnTo>
                    <a:pt x="54" y="78"/>
                  </a:lnTo>
                  <a:lnTo>
                    <a:pt x="70" y="104"/>
                  </a:lnTo>
                  <a:lnTo>
                    <a:pt x="84" y="131"/>
                  </a:lnTo>
                  <a:lnTo>
                    <a:pt x="96" y="158"/>
                  </a:lnTo>
                  <a:lnTo>
                    <a:pt x="108" y="186"/>
                  </a:lnTo>
                  <a:lnTo>
                    <a:pt x="118" y="214"/>
                  </a:lnTo>
                  <a:lnTo>
                    <a:pt x="316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612">
              <a:extLst>
                <a:ext uri="{FF2B5EF4-FFF2-40B4-BE49-F238E27FC236}">
                  <a16:creationId xmlns:a16="http://schemas.microsoft.com/office/drawing/2014/main" id="{A1222513-1E40-4F02-939D-D1CE89C4C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7825" y="5156200"/>
              <a:ext cx="79375" cy="65088"/>
            </a:xfrm>
            <a:custGeom>
              <a:avLst/>
              <a:gdLst>
                <a:gd name="T0" fmla="*/ 205 w 252"/>
                <a:gd name="T1" fmla="*/ 0 h 203"/>
                <a:gd name="T2" fmla="*/ 0 w 252"/>
                <a:gd name="T3" fmla="*/ 0 h 203"/>
                <a:gd name="T4" fmla="*/ 6 w 252"/>
                <a:gd name="T5" fmla="*/ 24 h 203"/>
                <a:gd name="T6" fmla="*/ 12 w 252"/>
                <a:gd name="T7" fmla="*/ 50 h 203"/>
                <a:gd name="T8" fmla="*/ 16 w 252"/>
                <a:gd name="T9" fmla="*/ 75 h 203"/>
                <a:gd name="T10" fmla="*/ 20 w 252"/>
                <a:gd name="T11" fmla="*/ 100 h 203"/>
                <a:gd name="T12" fmla="*/ 23 w 252"/>
                <a:gd name="T13" fmla="*/ 126 h 203"/>
                <a:gd name="T14" fmla="*/ 24 w 252"/>
                <a:gd name="T15" fmla="*/ 151 h 203"/>
                <a:gd name="T16" fmla="*/ 24 w 252"/>
                <a:gd name="T17" fmla="*/ 176 h 203"/>
                <a:gd name="T18" fmla="*/ 24 w 252"/>
                <a:gd name="T19" fmla="*/ 203 h 203"/>
                <a:gd name="T20" fmla="*/ 252 w 252"/>
                <a:gd name="T21" fmla="*/ 203 h 203"/>
                <a:gd name="T22" fmla="*/ 252 w 252"/>
                <a:gd name="T23" fmla="*/ 200 h 203"/>
                <a:gd name="T24" fmla="*/ 252 w 252"/>
                <a:gd name="T25" fmla="*/ 199 h 203"/>
                <a:gd name="T26" fmla="*/ 251 w 252"/>
                <a:gd name="T27" fmla="*/ 173 h 203"/>
                <a:gd name="T28" fmla="*/ 249 w 252"/>
                <a:gd name="T29" fmla="*/ 147 h 203"/>
                <a:gd name="T30" fmla="*/ 245 w 252"/>
                <a:gd name="T31" fmla="*/ 120 h 203"/>
                <a:gd name="T32" fmla="*/ 240 w 252"/>
                <a:gd name="T33" fmla="*/ 95 h 203"/>
                <a:gd name="T34" fmla="*/ 233 w 252"/>
                <a:gd name="T35" fmla="*/ 71 h 203"/>
                <a:gd name="T36" fmla="*/ 226 w 252"/>
                <a:gd name="T37" fmla="*/ 46 h 203"/>
                <a:gd name="T38" fmla="*/ 216 w 252"/>
                <a:gd name="T39" fmla="*/ 23 h 203"/>
                <a:gd name="T40" fmla="*/ 205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05" y="0"/>
                  </a:moveTo>
                  <a:lnTo>
                    <a:pt x="0" y="0"/>
                  </a:lnTo>
                  <a:lnTo>
                    <a:pt x="6" y="24"/>
                  </a:lnTo>
                  <a:lnTo>
                    <a:pt x="12" y="50"/>
                  </a:lnTo>
                  <a:lnTo>
                    <a:pt x="16" y="75"/>
                  </a:lnTo>
                  <a:lnTo>
                    <a:pt x="20" y="100"/>
                  </a:lnTo>
                  <a:lnTo>
                    <a:pt x="23" y="126"/>
                  </a:lnTo>
                  <a:lnTo>
                    <a:pt x="24" y="151"/>
                  </a:lnTo>
                  <a:lnTo>
                    <a:pt x="24" y="176"/>
                  </a:lnTo>
                  <a:lnTo>
                    <a:pt x="24" y="203"/>
                  </a:lnTo>
                  <a:lnTo>
                    <a:pt x="252" y="203"/>
                  </a:lnTo>
                  <a:lnTo>
                    <a:pt x="252" y="200"/>
                  </a:lnTo>
                  <a:lnTo>
                    <a:pt x="252" y="199"/>
                  </a:lnTo>
                  <a:lnTo>
                    <a:pt x="251" y="173"/>
                  </a:lnTo>
                  <a:lnTo>
                    <a:pt x="249" y="147"/>
                  </a:lnTo>
                  <a:lnTo>
                    <a:pt x="245" y="120"/>
                  </a:lnTo>
                  <a:lnTo>
                    <a:pt x="240" y="95"/>
                  </a:lnTo>
                  <a:lnTo>
                    <a:pt x="233" y="71"/>
                  </a:lnTo>
                  <a:lnTo>
                    <a:pt x="226" y="46"/>
                  </a:lnTo>
                  <a:lnTo>
                    <a:pt x="216" y="23"/>
                  </a:lnTo>
                  <a:lnTo>
                    <a:pt x="2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613">
              <a:extLst>
                <a:ext uri="{FF2B5EF4-FFF2-40B4-BE49-F238E27FC236}">
                  <a16:creationId xmlns:a16="http://schemas.microsoft.com/office/drawing/2014/main" id="{E526A39F-50C5-4ED9-904E-A26B4E250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963" y="5303838"/>
              <a:ext cx="95250" cy="58738"/>
            </a:xfrm>
            <a:custGeom>
              <a:avLst/>
              <a:gdLst>
                <a:gd name="T0" fmla="*/ 0 w 300"/>
                <a:gd name="T1" fmla="*/ 181 h 181"/>
                <a:gd name="T2" fmla="*/ 23 w 300"/>
                <a:gd name="T3" fmla="*/ 177 h 181"/>
                <a:gd name="T4" fmla="*/ 45 w 300"/>
                <a:gd name="T5" fmla="*/ 173 h 181"/>
                <a:gd name="T6" fmla="*/ 67 w 300"/>
                <a:gd name="T7" fmla="*/ 166 h 181"/>
                <a:gd name="T8" fmla="*/ 89 w 300"/>
                <a:gd name="T9" fmla="*/ 159 h 181"/>
                <a:gd name="T10" fmla="*/ 110 w 300"/>
                <a:gd name="T11" fmla="*/ 151 h 181"/>
                <a:gd name="T12" fmla="*/ 131 w 300"/>
                <a:gd name="T13" fmla="*/ 142 h 181"/>
                <a:gd name="T14" fmla="*/ 150 w 300"/>
                <a:gd name="T15" fmla="*/ 131 h 181"/>
                <a:gd name="T16" fmla="*/ 169 w 300"/>
                <a:gd name="T17" fmla="*/ 120 h 181"/>
                <a:gd name="T18" fmla="*/ 188 w 300"/>
                <a:gd name="T19" fmla="*/ 108 h 181"/>
                <a:gd name="T20" fmla="*/ 207 w 300"/>
                <a:gd name="T21" fmla="*/ 94 h 181"/>
                <a:gd name="T22" fmla="*/ 224 w 300"/>
                <a:gd name="T23" fmla="*/ 81 h 181"/>
                <a:gd name="T24" fmla="*/ 241 w 300"/>
                <a:gd name="T25" fmla="*/ 66 h 181"/>
                <a:gd name="T26" fmla="*/ 256 w 300"/>
                <a:gd name="T27" fmla="*/ 50 h 181"/>
                <a:gd name="T28" fmla="*/ 271 w 300"/>
                <a:gd name="T29" fmla="*/ 34 h 181"/>
                <a:gd name="T30" fmla="*/ 286 w 300"/>
                <a:gd name="T31" fmla="*/ 17 h 181"/>
                <a:gd name="T32" fmla="*/ 300 w 300"/>
                <a:gd name="T33" fmla="*/ 0 h 181"/>
                <a:gd name="T34" fmla="*/ 99 w 300"/>
                <a:gd name="T35" fmla="*/ 0 h 181"/>
                <a:gd name="T36" fmla="*/ 89 w 300"/>
                <a:gd name="T37" fmla="*/ 23 h 181"/>
                <a:gd name="T38" fmla="*/ 79 w 300"/>
                <a:gd name="T39" fmla="*/ 45 h 181"/>
                <a:gd name="T40" fmla="*/ 68 w 300"/>
                <a:gd name="T41" fmla="*/ 68 h 181"/>
                <a:gd name="T42" fmla="*/ 56 w 300"/>
                <a:gd name="T43" fmla="*/ 91 h 181"/>
                <a:gd name="T44" fmla="*/ 42 w 300"/>
                <a:gd name="T45" fmla="*/ 113 h 181"/>
                <a:gd name="T46" fmla="*/ 29 w 300"/>
                <a:gd name="T47" fmla="*/ 136 h 181"/>
                <a:gd name="T48" fmla="*/ 15 w 300"/>
                <a:gd name="T49" fmla="*/ 159 h 181"/>
                <a:gd name="T50" fmla="*/ 0 w 300"/>
                <a:gd name="T51" fmla="*/ 181 h 181"/>
                <a:gd name="T52" fmla="*/ 0 w 300"/>
                <a:gd name="T5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0" h="181">
                  <a:moveTo>
                    <a:pt x="0" y="181"/>
                  </a:moveTo>
                  <a:lnTo>
                    <a:pt x="23" y="177"/>
                  </a:lnTo>
                  <a:lnTo>
                    <a:pt x="45" y="173"/>
                  </a:lnTo>
                  <a:lnTo>
                    <a:pt x="67" y="166"/>
                  </a:lnTo>
                  <a:lnTo>
                    <a:pt x="89" y="159"/>
                  </a:lnTo>
                  <a:lnTo>
                    <a:pt x="110" y="151"/>
                  </a:lnTo>
                  <a:lnTo>
                    <a:pt x="131" y="142"/>
                  </a:lnTo>
                  <a:lnTo>
                    <a:pt x="150" y="131"/>
                  </a:lnTo>
                  <a:lnTo>
                    <a:pt x="169" y="120"/>
                  </a:lnTo>
                  <a:lnTo>
                    <a:pt x="188" y="108"/>
                  </a:lnTo>
                  <a:lnTo>
                    <a:pt x="207" y="94"/>
                  </a:lnTo>
                  <a:lnTo>
                    <a:pt x="224" y="81"/>
                  </a:lnTo>
                  <a:lnTo>
                    <a:pt x="241" y="66"/>
                  </a:lnTo>
                  <a:lnTo>
                    <a:pt x="256" y="50"/>
                  </a:lnTo>
                  <a:lnTo>
                    <a:pt x="271" y="34"/>
                  </a:lnTo>
                  <a:lnTo>
                    <a:pt x="286" y="17"/>
                  </a:lnTo>
                  <a:lnTo>
                    <a:pt x="300" y="0"/>
                  </a:lnTo>
                  <a:lnTo>
                    <a:pt x="99" y="0"/>
                  </a:lnTo>
                  <a:lnTo>
                    <a:pt x="89" y="23"/>
                  </a:lnTo>
                  <a:lnTo>
                    <a:pt x="79" y="45"/>
                  </a:lnTo>
                  <a:lnTo>
                    <a:pt x="68" y="68"/>
                  </a:lnTo>
                  <a:lnTo>
                    <a:pt x="56" y="91"/>
                  </a:lnTo>
                  <a:lnTo>
                    <a:pt x="42" y="113"/>
                  </a:lnTo>
                  <a:lnTo>
                    <a:pt x="29" y="136"/>
                  </a:lnTo>
                  <a:lnTo>
                    <a:pt x="15" y="159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614">
              <a:extLst>
                <a:ext uri="{FF2B5EF4-FFF2-40B4-BE49-F238E27FC236}">
                  <a16:creationId xmlns:a16="http://schemas.microsoft.com/office/drawing/2014/main" id="{FAE69804-9DAA-4CE8-9AF5-73EB0B5F7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8438" y="5303838"/>
              <a:ext cx="95250" cy="58738"/>
            </a:xfrm>
            <a:custGeom>
              <a:avLst/>
              <a:gdLst>
                <a:gd name="T0" fmla="*/ 0 w 299"/>
                <a:gd name="T1" fmla="*/ 0 h 181"/>
                <a:gd name="T2" fmla="*/ 14 w 299"/>
                <a:gd name="T3" fmla="*/ 17 h 181"/>
                <a:gd name="T4" fmla="*/ 28 w 299"/>
                <a:gd name="T5" fmla="*/ 34 h 181"/>
                <a:gd name="T6" fmla="*/ 43 w 299"/>
                <a:gd name="T7" fmla="*/ 50 h 181"/>
                <a:gd name="T8" fmla="*/ 59 w 299"/>
                <a:gd name="T9" fmla="*/ 66 h 181"/>
                <a:gd name="T10" fmla="*/ 76 w 299"/>
                <a:gd name="T11" fmla="*/ 81 h 181"/>
                <a:gd name="T12" fmla="*/ 93 w 299"/>
                <a:gd name="T13" fmla="*/ 95 h 181"/>
                <a:gd name="T14" fmla="*/ 112 w 299"/>
                <a:gd name="T15" fmla="*/ 108 h 181"/>
                <a:gd name="T16" fmla="*/ 130 w 299"/>
                <a:gd name="T17" fmla="*/ 121 h 181"/>
                <a:gd name="T18" fmla="*/ 149 w 299"/>
                <a:gd name="T19" fmla="*/ 132 h 181"/>
                <a:gd name="T20" fmla="*/ 169 w 299"/>
                <a:gd name="T21" fmla="*/ 142 h 181"/>
                <a:gd name="T22" fmla="*/ 190 w 299"/>
                <a:gd name="T23" fmla="*/ 152 h 181"/>
                <a:gd name="T24" fmla="*/ 211 w 299"/>
                <a:gd name="T25" fmla="*/ 159 h 181"/>
                <a:gd name="T26" fmla="*/ 232 w 299"/>
                <a:gd name="T27" fmla="*/ 167 h 181"/>
                <a:gd name="T28" fmla="*/ 254 w 299"/>
                <a:gd name="T29" fmla="*/ 173 h 181"/>
                <a:gd name="T30" fmla="*/ 276 w 299"/>
                <a:gd name="T31" fmla="*/ 178 h 181"/>
                <a:gd name="T32" fmla="*/ 299 w 299"/>
                <a:gd name="T33" fmla="*/ 181 h 181"/>
                <a:gd name="T34" fmla="*/ 283 w 299"/>
                <a:gd name="T35" fmla="*/ 159 h 181"/>
                <a:gd name="T36" fmla="*/ 269 w 299"/>
                <a:gd name="T37" fmla="*/ 136 h 181"/>
                <a:gd name="T38" fmla="*/ 256 w 299"/>
                <a:gd name="T39" fmla="*/ 113 h 181"/>
                <a:gd name="T40" fmla="*/ 243 w 299"/>
                <a:gd name="T41" fmla="*/ 91 h 181"/>
                <a:gd name="T42" fmla="*/ 231 w 299"/>
                <a:gd name="T43" fmla="*/ 68 h 181"/>
                <a:gd name="T44" fmla="*/ 220 w 299"/>
                <a:gd name="T45" fmla="*/ 45 h 181"/>
                <a:gd name="T46" fmla="*/ 210 w 299"/>
                <a:gd name="T47" fmla="*/ 23 h 181"/>
                <a:gd name="T48" fmla="*/ 200 w 299"/>
                <a:gd name="T49" fmla="*/ 0 h 181"/>
                <a:gd name="T50" fmla="*/ 0 w 299"/>
                <a:gd name="T51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9" h="181">
                  <a:moveTo>
                    <a:pt x="0" y="0"/>
                  </a:moveTo>
                  <a:lnTo>
                    <a:pt x="14" y="17"/>
                  </a:lnTo>
                  <a:lnTo>
                    <a:pt x="28" y="34"/>
                  </a:lnTo>
                  <a:lnTo>
                    <a:pt x="43" y="50"/>
                  </a:lnTo>
                  <a:lnTo>
                    <a:pt x="59" y="66"/>
                  </a:lnTo>
                  <a:lnTo>
                    <a:pt x="76" y="81"/>
                  </a:lnTo>
                  <a:lnTo>
                    <a:pt x="93" y="95"/>
                  </a:lnTo>
                  <a:lnTo>
                    <a:pt x="112" y="108"/>
                  </a:lnTo>
                  <a:lnTo>
                    <a:pt x="130" y="121"/>
                  </a:lnTo>
                  <a:lnTo>
                    <a:pt x="149" y="132"/>
                  </a:lnTo>
                  <a:lnTo>
                    <a:pt x="169" y="142"/>
                  </a:lnTo>
                  <a:lnTo>
                    <a:pt x="190" y="152"/>
                  </a:lnTo>
                  <a:lnTo>
                    <a:pt x="211" y="159"/>
                  </a:lnTo>
                  <a:lnTo>
                    <a:pt x="232" y="167"/>
                  </a:lnTo>
                  <a:lnTo>
                    <a:pt x="254" y="173"/>
                  </a:lnTo>
                  <a:lnTo>
                    <a:pt x="276" y="178"/>
                  </a:lnTo>
                  <a:lnTo>
                    <a:pt x="299" y="181"/>
                  </a:lnTo>
                  <a:lnTo>
                    <a:pt x="283" y="159"/>
                  </a:lnTo>
                  <a:lnTo>
                    <a:pt x="269" y="136"/>
                  </a:lnTo>
                  <a:lnTo>
                    <a:pt x="256" y="113"/>
                  </a:lnTo>
                  <a:lnTo>
                    <a:pt x="243" y="91"/>
                  </a:lnTo>
                  <a:lnTo>
                    <a:pt x="231" y="68"/>
                  </a:lnTo>
                  <a:lnTo>
                    <a:pt x="220" y="45"/>
                  </a:lnTo>
                  <a:lnTo>
                    <a:pt x="210" y="23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2615">
              <a:extLst>
                <a:ext uri="{FF2B5EF4-FFF2-40B4-BE49-F238E27FC236}">
                  <a16:creationId xmlns:a16="http://schemas.microsoft.com/office/drawing/2014/main" id="{717FC7D8-4172-41FA-B86F-BC8C813DE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230813"/>
              <a:ext cx="87313" cy="63500"/>
            </a:xfrm>
            <a:custGeom>
              <a:avLst/>
              <a:gdLst>
                <a:gd name="T0" fmla="*/ 229 w 275"/>
                <a:gd name="T1" fmla="*/ 0 h 202"/>
                <a:gd name="T2" fmla="*/ 0 w 275"/>
                <a:gd name="T3" fmla="*/ 0 h 202"/>
                <a:gd name="T4" fmla="*/ 4 w 275"/>
                <a:gd name="T5" fmla="*/ 28 h 202"/>
                <a:gd name="T6" fmla="*/ 9 w 275"/>
                <a:gd name="T7" fmla="*/ 54 h 202"/>
                <a:gd name="T8" fmla="*/ 15 w 275"/>
                <a:gd name="T9" fmla="*/ 81 h 202"/>
                <a:gd name="T10" fmla="*/ 22 w 275"/>
                <a:gd name="T11" fmla="*/ 106 h 202"/>
                <a:gd name="T12" fmla="*/ 32 w 275"/>
                <a:gd name="T13" fmla="*/ 131 h 202"/>
                <a:gd name="T14" fmla="*/ 42 w 275"/>
                <a:gd name="T15" fmla="*/ 156 h 202"/>
                <a:gd name="T16" fmla="*/ 54 w 275"/>
                <a:gd name="T17" fmla="*/ 180 h 202"/>
                <a:gd name="T18" fmla="*/ 68 w 275"/>
                <a:gd name="T19" fmla="*/ 202 h 202"/>
                <a:gd name="T20" fmla="*/ 275 w 275"/>
                <a:gd name="T21" fmla="*/ 202 h 202"/>
                <a:gd name="T22" fmla="*/ 266 w 275"/>
                <a:gd name="T23" fmla="*/ 177 h 202"/>
                <a:gd name="T24" fmla="*/ 258 w 275"/>
                <a:gd name="T25" fmla="*/ 151 h 202"/>
                <a:gd name="T26" fmla="*/ 250 w 275"/>
                <a:gd name="T27" fmla="*/ 126 h 202"/>
                <a:gd name="T28" fmla="*/ 245 w 275"/>
                <a:gd name="T29" fmla="*/ 101 h 202"/>
                <a:gd name="T30" fmla="*/ 239 w 275"/>
                <a:gd name="T31" fmla="*/ 75 h 202"/>
                <a:gd name="T32" fmla="*/ 235 w 275"/>
                <a:gd name="T33" fmla="*/ 51 h 202"/>
                <a:gd name="T34" fmla="*/ 232 w 275"/>
                <a:gd name="T35" fmla="*/ 26 h 202"/>
                <a:gd name="T36" fmla="*/ 229 w 275"/>
                <a:gd name="T3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5" h="202">
                  <a:moveTo>
                    <a:pt x="229" y="0"/>
                  </a:moveTo>
                  <a:lnTo>
                    <a:pt x="0" y="0"/>
                  </a:lnTo>
                  <a:lnTo>
                    <a:pt x="4" y="28"/>
                  </a:lnTo>
                  <a:lnTo>
                    <a:pt x="9" y="54"/>
                  </a:lnTo>
                  <a:lnTo>
                    <a:pt x="15" y="81"/>
                  </a:lnTo>
                  <a:lnTo>
                    <a:pt x="22" y="106"/>
                  </a:lnTo>
                  <a:lnTo>
                    <a:pt x="32" y="131"/>
                  </a:lnTo>
                  <a:lnTo>
                    <a:pt x="42" y="156"/>
                  </a:lnTo>
                  <a:lnTo>
                    <a:pt x="54" y="180"/>
                  </a:lnTo>
                  <a:lnTo>
                    <a:pt x="68" y="202"/>
                  </a:lnTo>
                  <a:lnTo>
                    <a:pt x="275" y="202"/>
                  </a:lnTo>
                  <a:lnTo>
                    <a:pt x="266" y="177"/>
                  </a:lnTo>
                  <a:lnTo>
                    <a:pt x="258" y="151"/>
                  </a:lnTo>
                  <a:lnTo>
                    <a:pt x="250" y="126"/>
                  </a:lnTo>
                  <a:lnTo>
                    <a:pt x="245" y="101"/>
                  </a:lnTo>
                  <a:lnTo>
                    <a:pt x="239" y="75"/>
                  </a:lnTo>
                  <a:lnTo>
                    <a:pt x="235" y="51"/>
                  </a:lnTo>
                  <a:lnTo>
                    <a:pt x="232" y="26"/>
                  </a:ln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2616">
              <a:extLst>
                <a:ext uri="{FF2B5EF4-FFF2-40B4-BE49-F238E27FC236}">
                  <a16:creationId xmlns:a16="http://schemas.microsoft.com/office/drawing/2014/main" id="{CA4E7976-39DB-4421-8989-56C534996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156200"/>
              <a:ext cx="79375" cy="65088"/>
            </a:xfrm>
            <a:custGeom>
              <a:avLst/>
              <a:gdLst>
                <a:gd name="T0" fmla="*/ 252 w 252"/>
                <a:gd name="T1" fmla="*/ 0 h 203"/>
                <a:gd name="T2" fmla="*/ 42 w 252"/>
                <a:gd name="T3" fmla="*/ 0 h 203"/>
                <a:gd name="T4" fmla="*/ 33 w 252"/>
                <a:gd name="T5" fmla="*/ 22 h 203"/>
                <a:gd name="T6" fmla="*/ 25 w 252"/>
                <a:gd name="T7" fmla="*/ 44 h 203"/>
                <a:gd name="T8" fmla="*/ 17 w 252"/>
                <a:gd name="T9" fmla="*/ 67 h 203"/>
                <a:gd name="T10" fmla="*/ 11 w 252"/>
                <a:gd name="T11" fmla="*/ 91 h 203"/>
                <a:gd name="T12" fmla="*/ 6 w 252"/>
                <a:gd name="T13" fmla="*/ 116 h 203"/>
                <a:gd name="T14" fmla="*/ 3 w 252"/>
                <a:gd name="T15" fmla="*/ 140 h 203"/>
                <a:gd name="T16" fmla="*/ 0 w 252"/>
                <a:gd name="T17" fmla="*/ 165 h 203"/>
                <a:gd name="T18" fmla="*/ 0 w 252"/>
                <a:gd name="T19" fmla="*/ 192 h 203"/>
                <a:gd name="T20" fmla="*/ 0 w 252"/>
                <a:gd name="T21" fmla="*/ 197 h 203"/>
                <a:gd name="T22" fmla="*/ 0 w 252"/>
                <a:gd name="T23" fmla="*/ 203 h 203"/>
                <a:gd name="T24" fmla="*/ 228 w 252"/>
                <a:gd name="T25" fmla="*/ 203 h 203"/>
                <a:gd name="T26" fmla="*/ 228 w 252"/>
                <a:gd name="T27" fmla="*/ 176 h 203"/>
                <a:gd name="T28" fmla="*/ 228 w 252"/>
                <a:gd name="T29" fmla="*/ 151 h 203"/>
                <a:gd name="T30" fmla="*/ 229 w 252"/>
                <a:gd name="T31" fmla="*/ 126 h 203"/>
                <a:gd name="T32" fmla="*/ 233 w 252"/>
                <a:gd name="T33" fmla="*/ 100 h 203"/>
                <a:gd name="T34" fmla="*/ 236 w 252"/>
                <a:gd name="T35" fmla="*/ 75 h 203"/>
                <a:gd name="T36" fmla="*/ 240 w 252"/>
                <a:gd name="T37" fmla="*/ 50 h 203"/>
                <a:gd name="T38" fmla="*/ 246 w 252"/>
                <a:gd name="T39" fmla="*/ 24 h 203"/>
                <a:gd name="T40" fmla="*/ 252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52" y="0"/>
                  </a:moveTo>
                  <a:lnTo>
                    <a:pt x="42" y="0"/>
                  </a:lnTo>
                  <a:lnTo>
                    <a:pt x="33" y="22"/>
                  </a:lnTo>
                  <a:lnTo>
                    <a:pt x="25" y="44"/>
                  </a:lnTo>
                  <a:lnTo>
                    <a:pt x="17" y="67"/>
                  </a:lnTo>
                  <a:lnTo>
                    <a:pt x="11" y="91"/>
                  </a:lnTo>
                  <a:lnTo>
                    <a:pt x="6" y="116"/>
                  </a:lnTo>
                  <a:lnTo>
                    <a:pt x="3" y="140"/>
                  </a:lnTo>
                  <a:lnTo>
                    <a:pt x="0" y="165"/>
                  </a:lnTo>
                  <a:lnTo>
                    <a:pt x="0" y="192"/>
                  </a:lnTo>
                  <a:lnTo>
                    <a:pt x="0" y="197"/>
                  </a:lnTo>
                  <a:lnTo>
                    <a:pt x="0" y="203"/>
                  </a:lnTo>
                  <a:lnTo>
                    <a:pt x="228" y="203"/>
                  </a:lnTo>
                  <a:lnTo>
                    <a:pt x="228" y="176"/>
                  </a:lnTo>
                  <a:lnTo>
                    <a:pt x="228" y="151"/>
                  </a:lnTo>
                  <a:lnTo>
                    <a:pt x="229" y="126"/>
                  </a:lnTo>
                  <a:lnTo>
                    <a:pt x="233" y="100"/>
                  </a:lnTo>
                  <a:lnTo>
                    <a:pt x="236" y="75"/>
                  </a:lnTo>
                  <a:lnTo>
                    <a:pt x="240" y="50"/>
                  </a:lnTo>
                  <a:lnTo>
                    <a:pt x="246" y="24"/>
                  </a:lnTo>
                  <a:lnTo>
                    <a:pt x="2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2617">
              <a:extLst>
                <a:ext uri="{FF2B5EF4-FFF2-40B4-BE49-F238E27FC236}">
                  <a16:creationId xmlns:a16="http://schemas.microsoft.com/office/drawing/2014/main" id="{84E6A0AD-04E7-42D4-8915-9A5D0D039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00" y="5080000"/>
              <a:ext cx="101600" cy="66675"/>
            </a:xfrm>
            <a:custGeom>
              <a:avLst/>
              <a:gdLst>
                <a:gd name="T0" fmla="*/ 321 w 321"/>
                <a:gd name="T1" fmla="*/ 0 h 214"/>
                <a:gd name="T2" fmla="*/ 295 w 321"/>
                <a:gd name="T3" fmla="*/ 4 h 214"/>
                <a:gd name="T4" fmla="*/ 269 w 321"/>
                <a:gd name="T5" fmla="*/ 10 h 214"/>
                <a:gd name="T6" fmla="*/ 245 w 321"/>
                <a:gd name="T7" fmla="*/ 17 h 214"/>
                <a:gd name="T8" fmla="*/ 221 w 321"/>
                <a:gd name="T9" fmla="*/ 26 h 214"/>
                <a:gd name="T10" fmla="*/ 198 w 321"/>
                <a:gd name="T11" fmla="*/ 36 h 214"/>
                <a:gd name="T12" fmla="*/ 175 w 321"/>
                <a:gd name="T13" fmla="*/ 46 h 214"/>
                <a:gd name="T14" fmla="*/ 153 w 321"/>
                <a:gd name="T15" fmla="*/ 59 h 214"/>
                <a:gd name="T16" fmla="*/ 132 w 321"/>
                <a:gd name="T17" fmla="*/ 72 h 214"/>
                <a:gd name="T18" fmla="*/ 112 w 321"/>
                <a:gd name="T19" fmla="*/ 87 h 214"/>
                <a:gd name="T20" fmla="*/ 93 w 321"/>
                <a:gd name="T21" fmla="*/ 102 h 214"/>
                <a:gd name="T22" fmla="*/ 75 w 321"/>
                <a:gd name="T23" fmla="*/ 119 h 214"/>
                <a:gd name="T24" fmla="*/ 58 w 321"/>
                <a:gd name="T25" fmla="*/ 135 h 214"/>
                <a:gd name="T26" fmla="*/ 42 w 321"/>
                <a:gd name="T27" fmla="*/ 154 h 214"/>
                <a:gd name="T28" fmla="*/ 26 w 321"/>
                <a:gd name="T29" fmla="*/ 174 h 214"/>
                <a:gd name="T30" fmla="*/ 12 w 321"/>
                <a:gd name="T31" fmla="*/ 193 h 214"/>
                <a:gd name="T32" fmla="*/ 0 w 321"/>
                <a:gd name="T33" fmla="*/ 214 h 214"/>
                <a:gd name="T34" fmla="*/ 202 w 321"/>
                <a:gd name="T35" fmla="*/ 214 h 214"/>
                <a:gd name="T36" fmla="*/ 213 w 321"/>
                <a:gd name="T37" fmla="*/ 186 h 214"/>
                <a:gd name="T38" fmla="*/ 224 w 321"/>
                <a:gd name="T39" fmla="*/ 158 h 214"/>
                <a:gd name="T40" fmla="*/ 238 w 321"/>
                <a:gd name="T41" fmla="*/ 131 h 214"/>
                <a:gd name="T42" fmla="*/ 251 w 321"/>
                <a:gd name="T43" fmla="*/ 104 h 214"/>
                <a:gd name="T44" fmla="*/ 266 w 321"/>
                <a:gd name="T45" fmla="*/ 77 h 214"/>
                <a:gd name="T46" fmla="*/ 284 w 321"/>
                <a:gd name="T47" fmla="*/ 50 h 214"/>
                <a:gd name="T48" fmla="*/ 301 w 321"/>
                <a:gd name="T49" fmla="*/ 25 h 214"/>
                <a:gd name="T50" fmla="*/ 321 w 321"/>
                <a:gd name="T51" fmla="*/ 0 h 214"/>
                <a:gd name="T52" fmla="*/ 321 w 321"/>
                <a:gd name="T53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214">
                  <a:moveTo>
                    <a:pt x="321" y="0"/>
                  </a:moveTo>
                  <a:lnTo>
                    <a:pt x="295" y="4"/>
                  </a:lnTo>
                  <a:lnTo>
                    <a:pt x="269" y="10"/>
                  </a:lnTo>
                  <a:lnTo>
                    <a:pt x="245" y="17"/>
                  </a:lnTo>
                  <a:lnTo>
                    <a:pt x="221" y="26"/>
                  </a:lnTo>
                  <a:lnTo>
                    <a:pt x="198" y="36"/>
                  </a:lnTo>
                  <a:lnTo>
                    <a:pt x="175" y="46"/>
                  </a:lnTo>
                  <a:lnTo>
                    <a:pt x="153" y="59"/>
                  </a:lnTo>
                  <a:lnTo>
                    <a:pt x="132" y="72"/>
                  </a:lnTo>
                  <a:lnTo>
                    <a:pt x="112" y="87"/>
                  </a:lnTo>
                  <a:lnTo>
                    <a:pt x="93" y="102"/>
                  </a:lnTo>
                  <a:lnTo>
                    <a:pt x="75" y="119"/>
                  </a:lnTo>
                  <a:lnTo>
                    <a:pt x="58" y="135"/>
                  </a:lnTo>
                  <a:lnTo>
                    <a:pt x="42" y="154"/>
                  </a:lnTo>
                  <a:lnTo>
                    <a:pt x="26" y="174"/>
                  </a:lnTo>
                  <a:lnTo>
                    <a:pt x="12" y="193"/>
                  </a:lnTo>
                  <a:lnTo>
                    <a:pt x="0" y="214"/>
                  </a:lnTo>
                  <a:lnTo>
                    <a:pt x="202" y="214"/>
                  </a:lnTo>
                  <a:lnTo>
                    <a:pt x="213" y="186"/>
                  </a:lnTo>
                  <a:lnTo>
                    <a:pt x="224" y="158"/>
                  </a:lnTo>
                  <a:lnTo>
                    <a:pt x="238" y="131"/>
                  </a:lnTo>
                  <a:lnTo>
                    <a:pt x="251" y="104"/>
                  </a:lnTo>
                  <a:lnTo>
                    <a:pt x="266" y="77"/>
                  </a:lnTo>
                  <a:lnTo>
                    <a:pt x="284" y="50"/>
                  </a:lnTo>
                  <a:lnTo>
                    <a:pt x="301" y="25"/>
                  </a:lnTo>
                  <a:lnTo>
                    <a:pt x="321" y="0"/>
                  </a:lnTo>
                  <a:lnTo>
                    <a:pt x="3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5CE54BDC-73CE-40C0-B721-F38005F6CB00}"/>
              </a:ext>
            </a:extLst>
          </p:cNvPr>
          <p:cNvGrpSpPr/>
          <p:nvPr/>
        </p:nvGrpSpPr>
        <p:grpSpPr>
          <a:xfrm>
            <a:off x="9093549" y="4071144"/>
            <a:ext cx="230188" cy="285750"/>
            <a:chOff x="11052175" y="4505325"/>
            <a:chExt cx="230188" cy="285750"/>
          </a:xfrm>
          <a:solidFill>
            <a:schemeClr val="bg1"/>
          </a:solidFill>
        </p:grpSpPr>
        <p:sp>
          <p:nvSpPr>
            <p:cNvPr id="191" name="Freeform 2657">
              <a:extLst>
                <a:ext uri="{FF2B5EF4-FFF2-40B4-BE49-F238E27FC236}">
                  <a16:creationId xmlns:a16="http://schemas.microsoft.com/office/drawing/2014/main" id="{0485A030-3997-43F8-9FEA-7DEB2481C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7425" y="4505325"/>
              <a:ext cx="134938" cy="285750"/>
            </a:xfrm>
            <a:custGeom>
              <a:avLst/>
              <a:gdLst>
                <a:gd name="T0" fmla="*/ 16 w 421"/>
                <a:gd name="T1" fmla="*/ 0 h 902"/>
                <a:gd name="T2" fmla="*/ 9 w 421"/>
                <a:gd name="T3" fmla="*/ 2 h 902"/>
                <a:gd name="T4" fmla="*/ 5 w 421"/>
                <a:gd name="T5" fmla="*/ 5 h 902"/>
                <a:gd name="T6" fmla="*/ 1 w 421"/>
                <a:gd name="T7" fmla="*/ 10 h 902"/>
                <a:gd name="T8" fmla="*/ 0 w 421"/>
                <a:gd name="T9" fmla="*/ 15 h 902"/>
                <a:gd name="T10" fmla="*/ 256 w 421"/>
                <a:gd name="T11" fmla="*/ 61 h 902"/>
                <a:gd name="T12" fmla="*/ 261 w 421"/>
                <a:gd name="T13" fmla="*/ 62 h 902"/>
                <a:gd name="T14" fmla="*/ 267 w 421"/>
                <a:gd name="T15" fmla="*/ 65 h 902"/>
                <a:gd name="T16" fmla="*/ 270 w 421"/>
                <a:gd name="T17" fmla="*/ 69 h 902"/>
                <a:gd name="T18" fmla="*/ 271 w 421"/>
                <a:gd name="T19" fmla="*/ 76 h 902"/>
                <a:gd name="T20" fmla="*/ 270 w 421"/>
                <a:gd name="T21" fmla="*/ 81 h 902"/>
                <a:gd name="T22" fmla="*/ 267 w 421"/>
                <a:gd name="T23" fmla="*/ 86 h 902"/>
                <a:gd name="T24" fmla="*/ 261 w 421"/>
                <a:gd name="T25" fmla="*/ 89 h 902"/>
                <a:gd name="T26" fmla="*/ 256 w 421"/>
                <a:gd name="T27" fmla="*/ 90 h 902"/>
                <a:gd name="T28" fmla="*/ 0 w 421"/>
                <a:gd name="T29" fmla="*/ 151 h 902"/>
                <a:gd name="T30" fmla="*/ 197 w 421"/>
                <a:gd name="T31" fmla="*/ 151 h 902"/>
                <a:gd name="T32" fmla="*/ 203 w 421"/>
                <a:gd name="T33" fmla="*/ 153 h 902"/>
                <a:gd name="T34" fmla="*/ 206 w 421"/>
                <a:gd name="T35" fmla="*/ 157 h 902"/>
                <a:gd name="T36" fmla="*/ 208 w 421"/>
                <a:gd name="T37" fmla="*/ 163 h 902"/>
                <a:gd name="T38" fmla="*/ 208 w 421"/>
                <a:gd name="T39" fmla="*/ 168 h 902"/>
                <a:gd name="T40" fmla="*/ 206 w 421"/>
                <a:gd name="T41" fmla="*/ 174 h 902"/>
                <a:gd name="T42" fmla="*/ 203 w 421"/>
                <a:gd name="T43" fmla="*/ 178 h 902"/>
                <a:gd name="T44" fmla="*/ 197 w 421"/>
                <a:gd name="T45" fmla="*/ 181 h 902"/>
                <a:gd name="T46" fmla="*/ 0 w 421"/>
                <a:gd name="T47" fmla="*/ 181 h 902"/>
                <a:gd name="T48" fmla="*/ 132 w 421"/>
                <a:gd name="T49" fmla="*/ 241 h 902"/>
                <a:gd name="T50" fmla="*/ 138 w 421"/>
                <a:gd name="T51" fmla="*/ 242 h 902"/>
                <a:gd name="T52" fmla="*/ 142 w 421"/>
                <a:gd name="T53" fmla="*/ 245 h 902"/>
                <a:gd name="T54" fmla="*/ 146 w 421"/>
                <a:gd name="T55" fmla="*/ 250 h 902"/>
                <a:gd name="T56" fmla="*/ 147 w 421"/>
                <a:gd name="T57" fmla="*/ 255 h 902"/>
                <a:gd name="T58" fmla="*/ 146 w 421"/>
                <a:gd name="T59" fmla="*/ 262 h 902"/>
                <a:gd name="T60" fmla="*/ 142 w 421"/>
                <a:gd name="T61" fmla="*/ 266 h 902"/>
                <a:gd name="T62" fmla="*/ 138 w 421"/>
                <a:gd name="T63" fmla="*/ 270 h 902"/>
                <a:gd name="T64" fmla="*/ 132 w 421"/>
                <a:gd name="T65" fmla="*/ 271 h 902"/>
                <a:gd name="T66" fmla="*/ 0 w 421"/>
                <a:gd name="T67" fmla="*/ 301 h 902"/>
                <a:gd name="T68" fmla="*/ 139 w 421"/>
                <a:gd name="T69" fmla="*/ 302 h 902"/>
                <a:gd name="T70" fmla="*/ 143 w 421"/>
                <a:gd name="T71" fmla="*/ 304 h 902"/>
                <a:gd name="T72" fmla="*/ 148 w 421"/>
                <a:gd name="T73" fmla="*/ 307 h 902"/>
                <a:gd name="T74" fmla="*/ 150 w 421"/>
                <a:gd name="T75" fmla="*/ 313 h 902"/>
                <a:gd name="T76" fmla="*/ 151 w 421"/>
                <a:gd name="T77" fmla="*/ 902 h 902"/>
                <a:gd name="T78" fmla="*/ 181 w 421"/>
                <a:gd name="T79" fmla="*/ 766 h 902"/>
                <a:gd name="T80" fmla="*/ 182 w 421"/>
                <a:gd name="T81" fmla="*/ 761 h 902"/>
                <a:gd name="T82" fmla="*/ 185 w 421"/>
                <a:gd name="T83" fmla="*/ 755 h 902"/>
                <a:gd name="T84" fmla="*/ 190 w 421"/>
                <a:gd name="T85" fmla="*/ 752 h 902"/>
                <a:gd name="T86" fmla="*/ 195 w 421"/>
                <a:gd name="T87" fmla="*/ 751 h 902"/>
                <a:gd name="T88" fmla="*/ 319 w 421"/>
                <a:gd name="T89" fmla="*/ 752 h 902"/>
                <a:gd name="T90" fmla="*/ 324 w 421"/>
                <a:gd name="T91" fmla="*/ 754 h 902"/>
                <a:gd name="T92" fmla="*/ 328 w 421"/>
                <a:gd name="T93" fmla="*/ 757 h 902"/>
                <a:gd name="T94" fmla="*/ 331 w 421"/>
                <a:gd name="T95" fmla="*/ 763 h 902"/>
                <a:gd name="T96" fmla="*/ 331 w 421"/>
                <a:gd name="T97" fmla="*/ 902 h 902"/>
                <a:gd name="T98" fmla="*/ 409 w 421"/>
                <a:gd name="T99" fmla="*/ 901 h 902"/>
                <a:gd name="T100" fmla="*/ 414 w 421"/>
                <a:gd name="T101" fmla="*/ 898 h 902"/>
                <a:gd name="T102" fmla="*/ 419 w 421"/>
                <a:gd name="T103" fmla="*/ 895 h 902"/>
                <a:gd name="T104" fmla="*/ 421 w 421"/>
                <a:gd name="T105" fmla="*/ 890 h 902"/>
                <a:gd name="T106" fmla="*/ 421 w 421"/>
                <a:gd name="T107" fmla="*/ 15 h 902"/>
                <a:gd name="T108" fmla="*/ 420 w 421"/>
                <a:gd name="T109" fmla="*/ 10 h 902"/>
                <a:gd name="T110" fmla="*/ 417 w 421"/>
                <a:gd name="T111" fmla="*/ 4 h 902"/>
                <a:gd name="T112" fmla="*/ 412 w 421"/>
                <a:gd name="T113" fmla="*/ 2 h 902"/>
                <a:gd name="T114" fmla="*/ 406 w 421"/>
                <a:gd name="T11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1" h="902">
                  <a:moveTo>
                    <a:pt x="406" y="0"/>
                  </a:moveTo>
                  <a:lnTo>
                    <a:pt x="16" y="0"/>
                  </a:lnTo>
                  <a:lnTo>
                    <a:pt x="12" y="1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61"/>
                  </a:lnTo>
                  <a:lnTo>
                    <a:pt x="256" y="61"/>
                  </a:lnTo>
                  <a:lnTo>
                    <a:pt x="259" y="61"/>
                  </a:lnTo>
                  <a:lnTo>
                    <a:pt x="261" y="62"/>
                  </a:lnTo>
                  <a:lnTo>
                    <a:pt x="265" y="63"/>
                  </a:lnTo>
                  <a:lnTo>
                    <a:pt x="267" y="65"/>
                  </a:lnTo>
                  <a:lnTo>
                    <a:pt x="268" y="67"/>
                  </a:lnTo>
                  <a:lnTo>
                    <a:pt x="270" y="69"/>
                  </a:lnTo>
                  <a:lnTo>
                    <a:pt x="270" y="73"/>
                  </a:lnTo>
                  <a:lnTo>
                    <a:pt x="271" y="76"/>
                  </a:lnTo>
                  <a:lnTo>
                    <a:pt x="270" y="78"/>
                  </a:lnTo>
                  <a:lnTo>
                    <a:pt x="270" y="81"/>
                  </a:lnTo>
                  <a:lnTo>
                    <a:pt x="268" y="84"/>
                  </a:lnTo>
                  <a:lnTo>
                    <a:pt x="267" y="86"/>
                  </a:lnTo>
                  <a:lnTo>
                    <a:pt x="265" y="88"/>
                  </a:lnTo>
                  <a:lnTo>
                    <a:pt x="261" y="89"/>
                  </a:lnTo>
                  <a:lnTo>
                    <a:pt x="259" y="90"/>
                  </a:lnTo>
                  <a:lnTo>
                    <a:pt x="256" y="90"/>
                  </a:lnTo>
                  <a:lnTo>
                    <a:pt x="0" y="90"/>
                  </a:lnTo>
                  <a:lnTo>
                    <a:pt x="0" y="151"/>
                  </a:lnTo>
                  <a:lnTo>
                    <a:pt x="194" y="151"/>
                  </a:lnTo>
                  <a:lnTo>
                    <a:pt x="197" y="151"/>
                  </a:lnTo>
                  <a:lnTo>
                    <a:pt x="200" y="152"/>
                  </a:lnTo>
                  <a:lnTo>
                    <a:pt x="203" y="153"/>
                  </a:lnTo>
                  <a:lnTo>
                    <a:pt x="205" y="155"/>
                  </a:lnTo>
                  <a:lnTo>
                    <a:pt x="206" y="157"/>
                  </a:lnTo>
                  <a:lnTo>
                    <a:pt x="207" y="160"/>
                  </a:lnTo>
                  <a:lnTo>
                    <a:pt x="208" y="163"/>
                  </a:lnTo>
                  <a:lnTo>
                    <a:pt x="210" y="166"/>
                  </a:lnTo>
                  <a:lnTo>
                    <a:pt x="208" y="168"/>
                  </a:lnTo>
                  <a:lnTo>
                    <a:pt x="207" y="172"/>
                  </a:lnTo>
                  <a:lnTo>
                    <a:pt x="206" y="174"/>
                  </a:lnTo>
                  <a:lnTo>
                    <a:pt x="205" y="176"/>
                  </a:lnTo>
                  <a:lnTo>
                    <a:pt x="203" y="178"/>
                  </a:lnTo>
                  <a:lnTo>
                    <a:pt x="200" y="179"/>
                  </a:lnTo>
                  <a:lnTo>
                    <a:pt x="197" y="181"/>
                  </a:lnTo>
                  <a:lnTo>
                    <a:pt x="194" y="18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132" y="241"/>
                  </a:lnTo>
                  <a:lnTo>
                    <a:pt x="136" y="241"/>
                  </a:lnTo>
                  <a:lnTo>
                    <a:pt x="138" y="242"/>
                  </a:lnTo>
                  <a:lnTo>
                    <a:pt x="140" y="243"/>
                  </a:lnTo>
                  <a:lnTo>
                    <a:pt x="142" y="245"/>
                  </a:lnTo>
                  <a:lnTo>
                    <a:pt x="145" y="248"/>
                  </a:lnTo>
                  <a:lnTo>
                    <a:pt x="146" y="250"/>
                  </a:lnTo>
                  <a:lnTo>
                    <a:pt x="147" y="253"/>
                  </a:lnTo>
                  <a:lnTo>
                    <a:pt x="147" y="255"/>
                  </a:lnTo>
                  <a:lnTo>
                    <a:pt x="147" y="259"/>
                  </a:lnTo>
                  <a:lnTo>
                    <a:pt x="146" y="262"/>
                  </a:lnTo>
                  <a:lnTo>
                    <a:pt x="145" y="264"/>
                  </a:lnTo>
                  <a:lnTo>
                    <a:pt x="142" y="266"/>
                  </a:lnTo>
                  <a:lnTo>
                    <a:pt x="140" y="269"/>
                  </a:lnTo>
                  <a:lnTo>
                    <a:pt x="138" y="270"/>
                  </a:lnTo>
                  <a:lnTo>
                    <a:pt x="136" y="271"/>
                  </a:lnTo>
                  <a:lnTo>
                    <a:pt x="132" y="271"/>
                  </a:lnTo>
                  <a:lnTo>
                    <a:pt x="0" y="271"/>
                  </a:lnTo>
                  <a:lnTo>
                    <a:pt x="0" y="301"/>
                  </a:lnTo>
                  <a:lnTo>
                    <a:pt x="136" y="301"/>
                  </a:lnTo>
                  <a:lnTo>
                    <a:pt x="139" y="302"/>
                  </a:lnTo>
                  <a:lnTo>
                    <a:pt x="141" y="302"/>
                  </a:lnTo>
                  <a:lnTo>
                    <a:pt x="143" y="304"/>
                  </a:lnTo>
                  <a:lnTo>
                    <a:pt x="147" y="305"/>
                  </a:lnTo>
                  <a:lnTo>
                    <a:pt x="148" y="307"/>
                  </a:lnTo>
                  <a:lnTo>
                    <a:pt x="149" y="310"/>
                  </a:lnTo>
                  <a:lnTo>
                    <a:pt x="150" y="313"/>
                  </a:lnTo>
                  <a:lnTo>
                    <a:pt x="150" y="316"/>
                  </a:lnTo>
                  <a:lnTo>
                    <a:pt x="151" y="902"/>
                  </a:lnTo>
                  <a:lnTo>
                    <a:pt x="181" y="902"/>
                  </a:lnTo>
                  <a:lnTo>
                    <a:pt x="181" y="766"/>
                  </a:lnTo>
                  <a:lnTo>
                    <a:pt x="181" y="763"/>
                  </a:lnTo>
                  <a:lnTo>
                    <a:pt x="182" y="761"/>
                  </a:lnTo>
                  <a:lnTo>
                    <a:pt x="183" y="757"/>
                  </a:lnTo>
                  <a:lnTo>
                    <a:pt x="185" y="755"/>
                  </a:lnTo>
                  <a:lnTo>
                    <a:pt x="188" y="754"/>
                  </a:lnTo>
                  <a:lnTo>
                    <a:pt x="190" y="752"/>
                  </a:lnTo>
                  <a:lnTo>
                    <a:pt x="193" y="752"/>
                  </a:lnTo>
                  <a:lnTo>
                    <a:pt x="195" y="751"/>
                  </a:lnTo>
                  <a:lnTo>
                    <a:pt x="316" y="751"/>
                  </a:lnTo>
                  <a:lnTo>
                    <a:pt x="319" y="752"/>
                  </a:lnTo>
                  <a:lnTo>
                    <a:pt x="322" y="752"/>
                  </a:lnTo>
                  <a:lnTo>
                    <a:pt x="324" y="754"/>
                  </a:lnTo>
                  <a:lnTo>
                    <a:pt x="326" y="755"/>
                  </a:lnTo>
                  <a:lnTo>
                    <a:pt x="328" y="757"/>
                  </a:lnTo>
                  <a:lnTo>
                    <a:pt x="330" y="761"/>
                  </a:lnTo>
                  <a:lnTo>
                    <a:pt x="331" y="763"/>
                  </a:lnTo>
                  <a:lnTo>
                    <a:pt x="331" y="766"/>
                  </a:lnTo>
                  <a:lnTo>
                    <a:pt x="331" y="902"/>
                  </a:lnTo>
                  <a:lnTo>
                    <a:pt x="406" y="902"/>
                  </a:lnTo>
                  <a:lnTo>
                    <a:pt x="409" y="901"/>
                  </a:lnTo>
                  <a:lnTo>
                    <a:pt x="412" y="901"/>
                  </a:lnTo>
                  <a:lnTo>
                    <a:pt x="414" y="898"/>
                  </a:lnTo>
                  <a:lnTo>
                    <a:pt x="417" y="897"/>
                  </a:lnTo>
                  <a:lnTo>
                    <a:pt x="419" y="895"/>
                  </a:lnTo>
                  <a:lnTo>
                    <a:pt x="420" y="892"/>
                  </a:lnTo>
                  <a:lnTo>
                    <a:pt x="421" y="890"/>
                  </a:lnTo>
                  <a:lnTo>
                    <a:pt x="421" y="886"/>
                  </a:lnTo>
                  <a:lnTo>
                    <a:pt x="421" y="15"/>
                  </a:lnTo>
                  <a:lnTo>
                    <a:pt x="421" y="12"/>
                  </a:lnTo>
                  <a:lnTo>
                    <a:pt x="420" y="10"/>
                  </a:lnTo>
                  <a:lnTo>
                    <a:pt x="419" y="8"/>
                  </a:lnTo>
                  <a:lnTo>
                    <a:pt x="417" y="4"/>
                  </a:lnTo>
                  <a:lnTo>
                    <a:pt x="414" y="3"/>
                  </a:lnTo>
                  <a:lnTo>
                    <a:pt x="412" y="2"/>
                  </a:lnTo>
                  <a:lnTo>
                    <a:pt x="409" y="1"/>
                  </a:lnTo>
                  <a:lnTo>
                    <a:pt x="40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2658">
              <a:extLst>
                <a:ext uri="{FF2B5EF4-FFF2-40B4-BE49-F238E27FC236}">
                  <a16:creationId xmlns:a16="http://schemas.microsoft.com/office/drawing/2014/main" id="{6B534FF5-61EF-4213-8AB1-5DEB9160E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2175" y="4610100"/>
              <a:ext cx="133350" cy="180975"/>
            </a:xfrm>
            <a:custGeom>
              <a:avLst/>
              <a:gdLst>
                <a:gd name="T0" fmla="*/ 0 w 420"/>
                <a:gd name="T1" fmla="*/ 0 h 572"/>
                <a:gd name="T2" fmla="*/ 0 w 420"/>
                <a:gd name="T3" fmla="*/ 91 h 572"/>
                <a:gd name="T4" fmla="*/ 188 w 420"/>
                <a:gd name="T5" fmla="*/ 92 h 572"/>
                <a:gd name="T6" fmla="*/ 194 w 420"/>
                <a:gd name="T7" fmla="*/ 94 h 572"/>
                <a:gd name="T8" fmla="*/ 198 w 420"/>
                <a:gd name="T9" fmla="*/ 97 h 572"/>
                <a:gd name="T10" fmla="*/ 200 w 420"/>
                <a:gd name="T11" fmla="*/ 103 h 572"/>
                <a:gd name="T12" fmla="*/ 200 w 420"/>
                <a:gd name="T13" fmla="*/ 109 h 572"/>
                <a:gd name="T14" fmla="*/ 198 w 420"/>
                <a:gd name="T15" fmla="*/ 115 h 572"/>
                <a:gd name="T16" fmla="*/ 194 w 420"/>
                <a:gd name="T17" fmla="*/ 118 h 572"/>
                <a:gd name="T18" fmla="*/ 188 w 420"/>
                <a:gd name="T19" fmla="*/ 120 h 572"/>
                <a:gd name="T20" fmla="*/ 0 w 420"/>
                <a:gd name="T21" fmla="*/ 121 h 572"/>
                <a:gd name="T22" fmla="*/ 155 w 420"/>
                <a:gd name="T23" fmla="*/ 181 h 572"/>
                <a:gd name="T24" fmla="*/ 161 w 420"/>
                <a:gd name="T25" fmla="*/ 182 h 572"/>
                <a:gd name="T26" fmla="*/ 165 w 420"/>
                <a:gd name="T27" fmla="*/ 185 h 572"/>
                <a:gd name="T28" fmla="*/ 168 w 420"/>
                <a:gd name="T29" fmla="*/ 191 h 572"/>
                <a:gd name="T30" fmla="*/ 169 w 420"/>
                <a:gd name="T31" fmla="*/ 196 h 572"/>
                <a:gd name="T32" fmla="*/ 168 w 420"/>
                <a:gd name="T33" fmla="*/ 202 h 572"/>
                <a:gd name="T34" fmla="*/ 165 w 420"/>
                <a:gd name="T35" fmla="*/ 206 h 572"/>
                <a:gd name="T36" fmla="*/ 161 w 420"/>
                <a:gd name="T37" fmla="*/ 209 h 572"/>
                <a:gd name="T38" fmla="*/ 155 w 420"/>
                <a:gd name="T39" fmla="*/ 211 h 572"/>
                <a:gd name="T40" fmla="*/ 0 w 420"/>
                <a:gd name="T41" fmla="*/ 271 h 572"/>
                <a:gd name="T42" fmla="*/ 96 w 420"/>
                <a:gd name="T43" fmla="*/ 271 h 572"/>
                <a:gd name="T44" fmla="*/ 101 w 420"/>
                <a:gd name="T45" fmla="*/ 273 h 572"/>
                <a:gd name="T46" fmla="*/ 105 w 420"/>
                <a:gd name="T47" fmla="*/ 278 h 572"/>
                <a:gd name="T48" fmla="*/ 108 w 420"/>
                <a:gd name="T49" fmla="*/ 283 h 572"/>
                <a:gd name="T50" fmla="*/ 108 w 420"/>
                <a:gd name="T51" fmla="*/ 289 h 572"/>
                <a:gd name="T52" fmla="*/ 105 w 420"/>
                <a:gd name="T53" fmla="*/ 294 h 572"/>
                <a:gd name="T54" fmla="*/ 101 w 420"/>
                <a:gd name="T55" fmla="*/ 299 h 572"/>
                <a:gd name="T56" fmla="*/ 96 w 420"/>
                <a:gd name="T57" fmla="*/ 301 h 572"/>
                <a:gd name="T58" fmla="*/ 0 w 420"/>
                <a:gd name="T59" fmla="*/ 301 h 572"/>
                <a:gd name="T60" fmla="*/ 0 w 420"/>
                <a:gd name="T61" fmla="*/ 572 h 572"/>
                <a:gd name="T62" fmla="*/ 90 w 420"/>
                <a:gd name="T63" fmla="*/ 572 h 572"/>
                <a:gd name="T64" fmla="*/ 90 w 420"/>
                <a:gd name="T65" fmla="*/ 433 h 572"/>
                <a:gd name="T66" fmla="*/ 93 w 420"/>
                <a:gd name="T67" fmla="*/ 427 h 572"/>
                <a:gd name="T68" fmla="*/ 97 w 420"/>
                <a:gd name="T69" fmla="*/ 424 h 572"/>
                <a:gd name="T70" fmla="*/ 102 w 420"/>
                <a:gd name="T71" fmla="*/ 422 h 572"/>
                <a:gd name="T72" fmla="*/ 225 w 420"/>
                <a:gd name="T73" fmla="*/ 421 h 572"/>
                <a:gd name="T74" fmla="*/ 231 w 420"/>
                <a:gd name="T75" fmla="*/ 422 h 572"/>
                <a:gd name="T76" fmla="*/ 237 w 420"/>
                <a:gd name="T77" fmla="*/ 425 h 572"/>
                <a:gd name="T78" fmla="*/ 239 w 420"/>
                <a:gd name="T79" fmla="*/ 431 h 572"/>
                <a:gd name="T80" fmla="*/ 241 w 420"/>
                <a:gd name="T81" fmla="*/ 436 h 572"/>
                <a:gd name="T82" fmla="*/ 406 w 420"/>
                <a:gd name="T83" fmla="*/ 572 h 572"/>
                <a:gd name="T84" fmla="*/ 420 w 420"/>
                <a:gd name="T85" fmla="*/ 556 h 572"/>
                <a:gd name="T86" fmla="*/ 420 w 420"/>
                <a:gd name="T87" fmla="*/ 0 h 572"/>
                <a:gd name="T88" fmla="*/ 15 w 420"/>
                <a:gd name="T89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0" h="572">
                  <a:moveTo>
                    <a:pt x="15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91"/>
                  </a:lnTo>
                  <a:lnTo>
                    <a:pt x="186" y="91"/>
                  </a:lnTo>
                  <a:lnTo>
                    <a:pt x="188" y="92"/>
                  </a:lnTo>
                  <a:lnTo>
                    <a:pt x="191" y="92"/>
                  </a:lnTo>
                  <a:lnTo>
                    <a:pt x="194" y="94"/>
                  </a:lnTo>
                  <a:lnTo>
                    <a:pt x="196" y="95"/>
                  </a:lnTo>
                  <a:lnTo>
                    <a:pt x="198" y="97"/>
                  </a:lnTo>
                  <a:lnTo>
                    <a:pt x="199" y="100"/>
                  </a:lnTo>
                  <a:lnTo>
                    <a:pt x="200" y="103"/>
                  </a:lnTo>
                  <a:lnTo>
                    <a:pt x="200" y="106"/>
                  </a:lnTo>
                  <a:lnTo>
                    <a:pt x="200" y="109"/>
                  </a:lnTo>
                  <a:lnTo>
                    <a:pt x="199" y="111"/>
                  </a:lnTo>
                  <a:lnTo>
                    <a:pt x="198" y="115"/>
                  </a:lnTo>
                  <a:lnTo>
                    <a:pt x="196" y="117"/>
                  </a:lnTo>
                  <a:lnTo>
                    <a:pt x="194" y="118"/>
                  </a:lnTo>
                  <a:lnTo>
                    <a:pt x="191" y="120"/>
                  </a:lnTo>
                  <a:lnTo>
                    <a:pt x="188" y="120"/>
                  </a:lnTo>
                  <a:lnTo>
                    <a:pt x="186" y="121"/>
                  </a:lnTo>
                  <a:lnTo>
                    <a:pt x="0" y="121"/>
                  </a:lnTo>
                  <a:lnTo>
                    <a:pt x="0" y="181"/>
                  </a:lnTo>
                  <a:lnTo>
                    <a:pt x="155" y="181"/>
                  </a:lnTo>
                  <a:lnTo>
                    <a:pt x="157" y="181"/>
                  </a:lnTo>
                  <a:lnTo>
                    <a:pt x="161" y="182"/>
                  </a:lnTo>
                  <a:lnTo>
                    <a:pt x="163" y="184"/>
                  </a:lnTo>
                  <a:lnTo>
                    <a:pt x="165" y="185"/>
                  </a:lnTo>
                  <a:lnTo>
                    <a:pt x="167" y="187"/>
                  </a:lnTo>
                  <a:lnTo>
                    <a:pt x="168" y="191"/>
                  </a:lnTo>
                  <a:lnTo>
                    <a:pt x="169" y="193"/>
                  </a:lnTo>
                  <a:lnTo>
                    <a:pt x="169" y="196"/>
                  </a:lnTo>
                  <a:lnTo>
                    <a:pt x="169" y="200"/>
                  </a:lnTo>
                  <a:lnTo>
                    <a:pt x="168" y="202"/>
                  </a:lnTo>
                  <a:lnTo>
                    <a:pt x="167" y="204"/>
                  </a:lnTo>
                  <a:lnTo>
                    <a:pt x="165" y="206"/>
                  </a:lnTo>
                  <a:lnTo>
                    <a:pt x="163" y="208"/>
                  </a:lnTo>
                  <a:lnTo>
                    <a:pt x="161" y="209"/>
                  </a:lnTo>
                  <a:lnTo>
                    <a:pt x="157" y="211"/>
                  </a:lnTo>
                  <a:lnTo>
                    <a:pt x="155" y="211"/>
                  </a:lnTo>
                  <a:lnTo>
                    <a:pt x="0" y="211"/>
                  </a:lnTo>
                  <a:lnTo>
                    <a:pt x="0" y="271"/>
                  </a:lnTo>
                  <a:lnTo>
                    <a:pt x="93" y="271"/>
                  </a:lnTo>
                  <a:lnTo>
                    <a:pt x="96" y="271"/>
                  </a:lnTo>
                  <a:lnTo>
                    <a:pt x="99" y="272"/>
                  </a:lnTo>
                  <a:lnTo>
                    <a:pt x="101" y="273"/>
                  </a:lnTo>
                  <a:lnTo>
                    <a:pt x="103" y="275"/>
                  </a:lnTo>
                  <a:lnTo>
                    <a:pt x="105" y="278"/>
                  </a:lnTo>
                  <a:lnTo>
                    <a:pt x="107" y="280"/>
                  </a:lnTo>
                  <a:lnTo>
                    <a:pt x="108" y="283"/>
                  </a:lnTo>
                  <a:lnTo>
                    <a:pt x="108" y="286"/>
                  </a:lnTo>
                  <a:lnTo>
                    <a:pt x="108" y="289"/>
                  </a:lnTo>
                  <a:lnTo>
                    <a:pt x="107" y="292"/>
                  </a:lnTo>
                  <a:lnTo>
                    <a:pt x="105" y="294"/>
                  </a:lnTo>
                  <a:lnTo>
                    <a:pt x="103" y="296"/>
                  </a:lnTo>
                  <a:lnTo>
                    <a:pt x="101" y="299"/>
                  </a:lnTo>
                  <a:lnTo>
                    <a:pt x="99" y="300"/>
                  </a:lnTo>
                  <a:lnTo>
                    <a:pt x="96" y="301"/>
                  </a:lnTo>
                  <a:lnTo>
                    <a:pt x="93" y="301"/>
                  </a:lnTo>
                  <a:lnTo>
                    <a:pt x="0" y="301"/>
                  </a:lnTo>
                  <a:lnTo>
                    <a:pt x="0" y="556"/>
                  </a:lnTo>
                  <a:lnTo>
                    <a:pt x="0" y="572"/>
                  </a:lnTo>
                  <a:lnTo>
                    <a:pt x="15" y="572"/>
                  </a:lnTo>
                  <a:lnTo>
                    <a:pt x="90" y="572"/>
                  </a:lnTo>
                  <a:lnTo>
                    <a:pt x="90" y="436"/>
                  </a:lnTo>
                  <a:lnTo>
                    <a:pt x="90" y="433"/>
                  </a:lnTo>
                  <a:lnTo>
                    <a:pt x="91" y="431"/>
                  </a:lnTo>
                  <a:lnTo>
                    <a:pt x="93" y="427"/>
                  </a:lnTo>
                  <a:lnTo>
                    <a:pt x="94" y="425"/>
                  </a:lnTo>
                  <a:lnTo>
                    <a:pt x="97" y="424"/>
                  </a:lnTo>
                  <a:lnTo>
                    <a:pt x="100" y="422"/>
                  </a:lnTo>
                  <a:lnTo>
                    <a:pt x="102" y="422"/>
                  </a:lnTo>
                  <a:lnTo>
                    <a:pt x="105" y="421"/>
                  </a:lnTo>
                  <a:lnTo>
                    <a:pt x="225" y="421"/>
                  </a:lnTo>
                  <a:lnTo>
                    <a:pt x="229" y="422"/>
                  </a:lnTo>
                  <a:lnTo>
                    <a:pt x="231" y="422"/>
                  </a:lnTo>
                  <a:lnTo>
                    <a:pt x="234" y="424"/>
                  </a:lnTo>
                  <a:lnTo>
                    <a:pt x="237" y="425"/>
                  </a:lnTo>
                  <a:lnTo>
                    <a:pt x="238" y="427"/>
                  </a:lnTo>
                  <a:lnTo>
                    <a:pt x="239" y="431"/>
                  </a:lnTo>
                  <a:lnTo>
                    <a:pt x="240" y="433"/>
                  </a:lnTo>
                  <a:lnTo>
                    <a:pt x="241" y="436"/>
                  </a:lnTo>
                  <a:lnTo>
                    <a:pt x="241" y="572"/>
                  </a:lnTo>
                  <a:lnTo>
                    <a:pt x="406" y="572"/>
                  </a:lnTo>
                  <a:lnTo>
                    <a:pt x="420" y="572"/>
                  </a:lnTo>
                  <a:lnTo>
                    <a:pt x="420" y="556"/>
                  </a:lnTo>
                  <a:lnTo>
                    <a:pt x="420" y="16"/>
                  </a:lnTo>
                  <a:lnTo>
                    <a:pt x="420" y="0"/>
                  </a:lnTo>
                  <a:lnTo>
                    <a:pt x="40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27818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B01B2E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ern 03">
      <a:majorFont>
        <a:latin typeface="Segoe U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</TotalTime>
  <Words>761</Words>
  <Application>Microsoft Office PowerPoint</Application>
  <PresentationFormat>Widescreen</PresentationFormat>
  <Paragraphs>109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Quicksand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Hải Sơn Nguyễn</dc:creator>
  <cp:keywords/>
  <dc:description/>
  <cp:lastModifiedBy>Nguyen Son Hai</cp:lastModifiedBy>
  <cp:revision>105</cp:revision>
  <dcterms:created xsi:type="dcterms:W3CDTF">2018-05-07T03:42:01Z</dcterms:created>
  <dcterms:modified xsi:type="dcterms:W3CDTF">2020-05-14T02:15:44Z</dcterms:modified>
  <cp:category/>
</cp:coreProperties>
</file>

<file path=docProps/thumbnail.jpeg>
</file>